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2" r:id="rId6"/>
    <p:sldId id="260" r:id="rId7"/>
    <p:sldId id="266" r:id="rId8"/>
    <p:sldId id="261" r:id="rId9"/>
    <p:sldId id="267" r:id="rId10"/>
    <p:sldId id="264" r:id="rId11"/>
    <p:sldId id="268" r:id="rId12"/>
    <p:sldId id="269" r:id="rId13"/>
    <p:sldId id="270" r:id="rId14"/>
    <p:sldId id="263" r:id="rId15"/>
    <p:sldId id="265" r:id="rId16"/>
  </p:sldIdLst>
  <p:sldSz cx="18288000" cy="10287000"/>
  <p:notesSz cx="6858000" cy="9144000"/>
  <p:embeddedFontLst>
    <p:embeddedFont>
      <p:font typeface="Copperplate Gothic Light" panose="020E0507020206020404" pitchFamily="34" charset="0"/>
      <p:regular r:id="rId17"/>
    </p:embeddedFont>
    <p:embeddedFont>
      <p:font typeface="Garet" panose="020B0604020202020204" charset="0"/>
      <p:regular r:id="rId18"/>
    </p:embeddedFont>
    <p:embeddedFont>
      <p:font typeface="Garet Bold" panose="020B0604020202020204" charset="0"/>
      <p:regular r:id="rId19"/>
    </p:embeddedFont>
    <p:embeddedFont>
      <p:font typeface="Georgia" panose="02040502050405020303" pitchFamily="18" charset="0"/>
      <p:regular r:id="rId20"/>
      <p:bold r:id="rId21"/>
      <p:italic r:id="rId22"/>
      <p:boldItalic r:id="rId23"/>
    </p:embeddedFont>
    <p:embeddedFont>
      <p:font typeface="HK Modular" panose="020B0604020202020204" charset="0"/>
      <p:regular r:id="rId24"/>
    </p:embeddedFont>
    <p:embeddedFont>
      <p:font typeface="Mokoto" panose="020B0604020202020204" charset="0"/>
      <p:regular r:id="rId25"/>
    </p:embeddedFont>
    <p:embeddedFont>
      <p:font typeface="Neue Machina" panose="020B0604020202020204" charset="0"/>
      <p:regular r:id="rId26"/>
    </p:embeddedFont>
    <p:embeddedFont>
      <p:font typeface="Roboto" panose="02000000000000000000" pitchFamily="2" charset="0"/>
      <p:regular r:id="rId27"/>
      <p:bold r:id="rId28"/>
      <p:italic r:id="rId29"/>
      <p:boldItalic r:id="rId3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44" d="100"/>
          <a:sy n="44" d="100"/>
        </p:scale>
        <p:origin x="876"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font" Target="fonts/font10.fntdata"/><Relationship Id="rId3" Type="http://schemas.openxmlformats.org/officeDocument/2006/relationships/slide" Target="slides/slide2.xml"/><Relationship Id="rId21" Type="http://schemas.openxmlformats.org/officeDocument/2006/relationships/font" Target="fonts/font5.fntdata"/><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font" Target="fonts/font9.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4.fntdata"/><Relationship Id="rId29" Type="http://schemas.openxmlformats.org/officeDocument/2006/relationships/font" Target="fonts/font1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font" Target="fonts/font12.fntdata"/><Relationship Id="rId10" Type="http://schemas.openxmlformats.org/officeDocument/2006/relationships/slide" Target="slides/slide9.xml"/><Relationship Id="rId19" Type="http://schemas.openxmlformats.org/officeDocument/2006/relationships/font" Target="fonts/font3.fntdata"/><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font" Target="fonts/font14.fntdata"/><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6/1/2024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gif"/><Relationship Id="rId7" Type="http://schemas.openxmlformats.org/officeDocument/2006/relationships/image" Target="../media/image6.gif"/><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8.gif"/><Relationship Id="rId4" Type="http://schemas.openxmlformats.org/officeDocument/2006/relationships/image" Target="../media/image21.svg"/></Relationships>
</file>

<file path=ppt/slides/_rels/slide15.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7.png"/><Relationship Id="rId4" Type="http://schemas.openxmlformats.org/officeDocument/2006/relationships/image" Target="../media/image8.gif"/></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8.gif"/></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8.gif"/><Relationship Id="rId7" Type="http://schemas.openxmlformats.org/officeDocument/2006/relationships/image" Target="../media/image13.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4.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8.gif"/><Relationship Id="rId7" Type="http://schemas.openxmlformats.org/officeDocument/2006/relationships/image" Target="../media/image17.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sv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pic>
        <p:nvPicPr>
          <p:cNvPr id="3" name="Picture 3"/>
          <p:cNvPicPr>
            <a:picLocks noChangeAspect="1"/>
          </p:cNvPicPr>
          <p:nvPr/>
        </p:nvPicPr>
        <p:blipFill>
          <a:blip r:embed="rId3"/>
          <a:srcRect/>
          <a:stretch>
            <a:fillRect/>
          </a:stretch>
        </p:blipFill>
        <p:spPr>
          <a:xfrm>
            <a:off x="-584986" y="1787374"/>
            <a:ext cx="21176021" cy="6882207"/>
          </a:xfrm>
          <a:prstGeom prst="rect">
            <a:avLst/>
          </a:prstGeom>
        </p:spPr>
      </p:pic>
      <p:sp>
        <p:nvSpPr>
          <p:cNvPr id="4" name="Freeform 4"/>
          <p:cNvSpPr/>
          <p:nvPr/>
        </p:nvSpPr>
        <p:spPr>
          <a:xfrm>
            <a:off x="-5068658" y="-6129859"/>
            <a:ext cx="10137315" cy="11358336"/>
          </a:xfrm>
          <a:custGeom>
            <a:avLst/>
            <a:gdLst/>
            <a:ahLst/>
            <a:cxnLst/>
            <a:rect l="l" t="t" r="r" b="b"/>
            <a:pathLst>
              <a:path w="10137315" h="11358336">
                <a:moveTo>
                  <a:pt x="0" y="0"/>
                </a:moveTo>
                <a:lnTo>
                  <a:pt x="10137316" y="0"/>
                </a:lnTo>
                <a:lnTo>
                  <a:pt x="10137316" y="11358337"/>
                </a:lnTo>
                <a:lnTo>
                  <a:pt x="0" y="11358337"/>
                </a:lnTo>
                <a:lnTo>
                  <a:pt x="0" y="0"/>
                </a:lnTo>
                <a:close/>
              </a:path>
            </a:pathLst>
          </a:custGeom>
          <a:blipFill>
            <a:blip r:embed="rId4">
              <a:alphaModFix amt="37000"/>
            </a:blip>
            <a:stretch>
              <a:fillRect/>
            </a:stretch>
          </a:blipFill>
        </p:spPr>
      </p:sp>
      <p:sp>
        <p:nvSpPr>
          <p:cNvPr id="5" name="Freeform 5"/>
          <p:cNvSpPr/>
          <p:nvPr/>
        </p:nvSpPr>
        <p:spPr>
          <a:xfrm>
            <a:off x="15962425" y="5410200"/>
            <a:ext cx="5910217" cy="5713755"/>
          </a:xfrm>
          <a:custGeom>
            <a:avLst/>
            <a:gdLst/>
            <a:ahLst/>
            <a:cxnLst/>
            <a:rect l="l" t="t" r="r" b="b"/>
            <a:pathLst>
              <a:path w="5910217" h="5713755">
                <a:moveTo>
                  <a:pt x="0" y="0"/>
                </a:moveTo>
                <a:lnTo>
                  <a:pt x="5910217" y="0"/>
                </a:lnTo>
                <a:lnTo>
                  <a:pt x="5910217" y="5713755"/>
                </a:lnTo>
                <a:lnTo>
                  <a:pt x="0" y="5713755"/>
                </a:lnTo>
                <a:lnTo>
                  <a:pt x="0" y="0"/>
                </a:lnTo>
                <a:close/>
              </a:path>
            </a:pathLst>
          </a:custGeom>
          <a:blipFill>
            <a:blip r:embed="rId5">
              <a:alphaModFix amt="20999"/>
              <a:extLst>
                <a:ext uri="{96DAC541-7B7A-43D3-8B79-37D633B846F1}">
                  <asvg:svgBlip xmlns:asvg="http://schemas.microsoft.com/office/drawing/2016/SVG/main" r:embed="rId6"/>
                </a:ext>
              </a:extLst>
            </a:blip>
            <a:stretch>
              <a:fillRect/>
            </a:stretch>
          </a:blipFill>
        </p:spPr>
      </p:sp>
      <p:pic>
        <p:nvPicPr>
          <p:cNvPr id="6" name="Picture 6"/>
          <p:cNvPicPr>
            <a:picLocks noChangeAspect="1"/>
          </p:cNvPicPr>
          <p:nvPr/>
        </p:nvPicPr>
        <p:blipFill>
          <a:blip r:embed="rId7"/>
          <a:srcRect/>
          <a:stretch>
            <a:fillRect/>
          </a:stretch>
        </p:blipFill>
        <p:spPr>
          <a:xfrm>
            <a:off x="16463059" y="4344144"/>
            <a:ext cx="1001268" cy="1335024"/>
          </a:xfrm>
          <a:prstGeom prst="rect">
            <a:avLst/>
          </a:prstGeom>
        </p:spPr>
      </p:pic>
      <p:pic>
        <p:nvPicPr>
          <p:cNvPr id="7" name="Picture 7"/>
          <p:cNvPicPr>
            <a:picLocks noChangeAspect="1"/>
          </p:cNvPicPr>
          <p:nvPr/>
        </p:nvPicPr>
        <p:blipFill>
          <a:blip r:embed="rId7"/>
          <a:srcRect/>
          <a:stretch>
            <a:fillRect/>
          </a:stretch>
        </p:blipFill>
        <p:spPr>
          <a:xfrm>
            <a:off x="11009425" y="1827276"/>
            <a:ext cx="1001268" cy="1335024"/>
          </a:xfrm>
          <a:prstGeom prst="rect">
            <a:avLst/>
          </a:prstGeom>
        </p:spPr>
      </p:pic>
      <p:sp>
        <p:nvSpPr>
          <p:cNvPr id="8" name="TextBox 8"/>
          <p:cNvSpPr txBox="1"/>
          <p:nvPr/>
        </p:nvSpPr>
        <p:spPr>
          <a:xfrm>
            <a:off x="823673" y="3086100"/>
            <a:ext cx="19140727" cy="3702937"/>
          </a:xfrm>
          <a:prstGeom prst="rect">
            <a:avLst/>
          </a:prstGeom>
        </p:spPr>
        <p:txBody>
          <a:bodyPr wrap="square" lIns="0" tIns="0" rIns="0" bIns="0" rtlCol="0" anchor="t">
            <a:spAutoFit/>
          </a:bodyPr>
          <a:lstStyle/>
          <a:p>
            <a:pPr algn="l">
              <a:lnSpc>
                <a:spcPts val="10516"/>
              </a:lnSpc>
            </a:pPr>
            <a:r>
              <a:rPr lang="en-US" sz="8000" dirty="0">
                <a:solidFill>
                  <a:srgbClr val="FFFFFF"/>
                </a:solidFill>
                <a:latin typeface="Mokoto"/>
              </a:rPr>
              <a:t>Neural network </a:t>
            </a:r>
            <a:br>
              <a:rPr lang="en-US" sz="8000" dirty="0">
                <a:solidFill>
                  <a:srgbClr val="FFFFFF"/>
                </a:solidFill>
                <a:latin typeface="Mokoto"/>
              </a:rPr>
            </a:br>
            <a:r>
              <a:rPr lang="en-US" sz="8000" dirty="0">
                <a:solidFill>
                  <a:srgbClr val="FFFFFF"/>
                </a:solidFill>
                <a:latin typeface="Mokoto"/>
              </a:rPr>
              <a:t>based </a:t>
            </a:r>
          </a:p>
          <a:p>
            <a:pPr algn="l">
              <a:lnSpc>
                <a:spcPts val="10516"/>
              </a:lnSpc>
            </a:pPr>
            <a:r>
              <a:rPr lang="en-US" sz="8000" dirty="0">
                <a:solidFill>
                  <a:srgbClr val="FFFFFF"/>
                </a:solidFill>
                <a:latin typeface="Mokoto"/>
              </a:rPr>
              <a:t>cryptography</a:t>
            </a:r>
          </a:p>
        </p:txBody>
      </p:sp>
      <p:sp>
        <p:nvSpPr>
          <p:cNvPr id="9" name="TextBox 9"/>
          <p:cNvSpPr txBox="1"/>
          <p:nvPr/>
        </p:nvSpPr>
        <p:spPr>
          <a:xfrm>
            <a:off x="5867400" y="8915843"/>
            <a:ext cx="7890433" cy="397377"/>
          </a:xfrm>
          <a:prstGeom prst="rect">
            <a:avLst/>
          </a:prstGeom>
        </p:spPr>
        <p:txBody>
          <a:bodyPr lIns="0" tIns="0" rIns="0" bIns="0" rtlCol="0" anchor="t">
            <a:spAutoFit/>
          </a:bodyPr>
          <a:lstStyle/>
          <a:p>
            <a:pPr algn="l">
              <a:lnSpc>
                <a:spcPts val="3297"/>
              </a:lnSpc>
              <a:spcBef>
                <a:spcPct val="0"/>
              </a:spcBef>
            </a:pPr>
            <a:r>
              <a:rPr lang="en-US" sz="2355" dirty="0">
                <a:solidFill>
                  <a:srgbClr val="FFFFFF"/>
                </a:solidFill>
                <a:latin typeface="Neue Machina"/>
              </a:rPr>
              <a:t>Welcome to the future of digital interaction!!!</a:t>
            </a:r>
          </a:p>
        </p:txBody>
      </p:sp>
      <p:pic>
        <p:nvPicPr>
          <p:cNvPr id="10" name="Google Shape;594;p61">
            <a:extLst>
              <a:ext uri="{FF2B5EF4-FFF2-40B4-BE49-F238E27FC236}">
                <a16:creationId xmlns:a16="http://schemas.microsoft.com/office/drawing/2014/main" id="{526A47C1-95AB-A22E-DD7B-D3863FC51F03}"/>
              </a:ext>
            </a:extLst>
          </p:cNvPr>
          <p:cNvPicPr preferRelativeResize="0"/>
          <p:nvPr/>
        </p:nvPicPr>
        <p:blipFill>
          <a:blip r:embed="rId8">
            <a:alphaModFix/>
          </a:blip>
          <a:stretch>
            <a:fillRect/>
          </a:stretch>
        </p:blipFill>
        <p:spPr>
          <a:xfrm>
            <a:off x="-6058397" y="950419"/>
            <a:ext cx="6036625" cy="61662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223" b="-39554"/>
            </a:stretch>
          </a:blipFill>
        </p:spPr>
      </p:sp>
      <p:pic>
        <p:nvPicPr>
          <p:cNvPr id="3" name="Picture 3"/>
          <p:cNvPicPr>
            <a:picLocks noChangeAspect="1"/>
          </p:cNvPicPr>
          <p:nvPr/>
        </p:nvPicPr>
        <p:blipFill>
          <a:blip r:embed="rId3"/>
          <a:srcRect/>
          <a:stretch>
            <a:fillRect/>
          </a:stretch>
        </p:blipFill>
        <p:spPr>
          <a:xfrm>
            <a:off x="6996112" y="8993274"/>
            <a:ext cx="2971800" cy="356616"/>
          </a:xfrm>
          <a:prstGeom prst="rect">
            <a:avLst/>
          </a:prstGeom>
        </p:spPr>
      </p:pic>
      <p:grpSp>
        <p:nvGrpSpPr>
          <p:cNvPr id="5" name="Group 5"/>
          <p:cNvGrpSpPr/>
          <p:nvPr/>
        </p:nvGrpSpPr>
        <p:grpSpPr>
          <a:xfrm>
            <a:off x="452372" y="1166844"/>
            <a:ext cx="897280" cy="897280"/>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4D2CC1">
                    <a:alpha val="100000"/>
                  </a:srgbClr>
                </a:gs>
                <a:gs pos="100000">
                  <a:srgbClr val="7F64DA">
                    <a:alpha val="100000"/>
                  </a:srgbClr>
                </a:gs>
              </a:gsLst>
              <a:lin ang="0"/>
            </a:gradFill>
          </p:spPr>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7611391" y="9334500"/>
            <a:ext cx="1230877" cy="1230877"/>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4D2CC1">
                    <a:alpha val="100000"/>
                  </a:srgbClr>
                </a:gs>
                <a:gs pos="100000">
                  <a:srgbClr val="7F64DA">
                    <a:alpha val="100000"/>
                  </a:srgbClr>
                </a:gs>
              </a:gsLst>
              <a:lin ang="0"/>
            </a:gradFill>
          </p:spPr>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1" name="Freeform 11"/>
          <p:cNvSpPr/>
          <p:nvPr/>
        </p:nvSpPr>
        <p:spPr>
          <a:xfrm>
            <a:off x="11115110" y="-5531093"/>
            <a:ext cx="10137315" cy="11358336"/>
          </a:xfrm>
          <a:custGeom>
            <a:avLst/>
            <a:gdLst/>
            <a:ahLst/>
            <a:cxnLst/>
            <a:rect l="l" t="t" r="r" b="b"/>
            <a:pathLst>
              <a:path w="10137315" h="11358336">
                <a:moveTo>
                  <a:pt x="0" y="0"/>
                </a:moveTo>
                <a:lnTo>
                  <a:pt x="10137316" y="0"/>
                </a:lnTo>
                <a:lnTo>
                  <a:pt x="10137316" y="11358336"/>
                </a:lnTo>
                <a:lnTo>
                  <a:pt x="0" y="11358336"/>
                </a:lnTo>
                <a:lnTo>
                  <a:pt x="0" y="0"/>
                </a:lnTo>
                <a:close/>
              </a:path>
            </a:pathLst>
          </a:custGeom>
          <a:blipFill>
            <a:blip r:embed="rId4">
              <a:alphaModFix amt="37000"/>
            </a:blip>
            <a:stretch>
              <a:fillRect/>
            </a:stretch>
          </a:blipFill>
        </p:spPr>
        <p:txBody>
          <a:bodyPr/>
          <a:lstStyle/>
          <a:p>
            <a:endParaRPr lang="en-IN" dirty="0"/>
          </a:p>
        </p:txBody>
      </p:sp>
      <p:sp>
        <p:nvSpPr>
          <p:cNvPr id="12" name="TextBox 12"/>
          <p:cNvSpPr txBox="1"/>
          <p:nvPr/>
        </p:nvSpPr>
        <p:spPr>
          <a:xfrm>
            <a:off x="1802024" y="705452"/>
            <a:ext cx="16033604" cy="1897955"/>
          </a:xfrm>
          <a:prstGeom prst="rect">
            <a:avLst/>
          </a:prstGeom>
        </p:spPr>
        <p:txBody>
          <a:bodyPr wrap="square" lIns="0" tIns="0" rIns="0" bIns="0" rtlCol="0" anchor="t">
            <a:spAutoFit/>
          </a:bodyPr>
          <a:lstStyle/>
          <a:p>
            <a:pPr algn="l">
              <a:lnSpc>
                <a:spcPts val="7424"/>
              </a:lnSpc>
            </a:pPr>
            <a:r>
              <a:rPr lang="en-US" sz="6749" dirty="0">
                <a:solidFill>
                  <a:srgbClr val="FFFFFF"/>
                </a:solidFill>
                <a:latin typeface="HK Modular"/>
              </a:rPr>
              <a:t>Cryptographic Algorithms-I</a:t>
            </a:r>
          </a:p>
        </p:txBody>
      </p:sp>
      <p:sp>
        <p:nvSpPr>
          <p:cNvPr id="13" name="TextBox 13"/>
          <p:cNvSpPr txBox="1"/>
          <p:nvPr/>
        </p:nvSpPr>
        <p:spPr>
          <a:xfrm>
            <a:off x="536492" y="3178808"/>
            <a:ext cx="16849391" cy="4600234"/>
          </a:xfrm>
          <a:prstGeom prst="rect">
            <a:avLst/>
          </a:prstGeom>
        </p:spPr>
        <p:txBody>
          <a:bodyPr wrap="square" lIns="0" tIns="0" rIns="0" bIns="0" rtlCol="0" anchor="t">
            <a:spAutoFit/>
          </a:bodyPr>
          <a:lstStyle/>
          <a:p>
            <a:pPr algn="l">
              <a:lnSpc>
                <a:spcPts val="3601"/>
              </a:lnSpc>
              <a:spcBef>
                <a:spcPct val="0"/>
              </a:spcBef>
            </a:pPr>
            <a:r>
              <a:rPr lang="en-US" sz="2572" dirty="0">
                <a:solidFill>
                  <a:srgbClr val="FFFFFF"/>
                </a:solidFill>
                <a:latin typeface="Garet"/>
              </a:rPr>
              <a:t>There are several ways of classifying cryptographic algorithms. Here they will be categorized based on the number of keys that are employed for encryption and decryption. The three types of cryptographic algorithms are:</a:t>
            </a:r>
          </a:p>
          <a:p>
            <a:pPr algn="l">
              <a:lnSpc>
                <a:spcPts val="3601"/>
              </a:lnSpc>
              <a:spcBef>
                <a:spcPct val="0"/>
              </a:spcBef>
            </a:pPr>
            <a:br>
              <a:rPr lang="en-US" sz="2572" dirty="0">
                <a:solidFill>
                  <a:srgbClr val="FFFFFF"/>
                </a:solidFill>
                <a:latin typeface="Garet"/>
              </a:rPr>
            </a:br>
            <a:r>
              <a:rPr lang="en-IN" sz="2800" b="0" i="0" dirty="0">
                <a:solidFill>
                  <a:srgbClr val="000000"/>
                </a:solidFill>
                <a:effectLst/>
                <a:highlight>
                  <a:srgbClr val="FFFFFF"/>
                </a:highlight>
                <a:latin typeface="Roboto" panose="02000000000000000000" pitchFamily="2" charset="0"/>
              </a:rPr>
              <a:t>✅</a:t>
            </a:r>
            <a:r>
              <a:rPr lang="en-US" sz="2572" dirty="0">
                <a:solidFill>
                  <a:srgbClr val="FFFFFF"/>
                </a:solidFill>
                <a:latin typeface="Garet"/>
              </a:rPr>
              <a:t> </a:t>
            </a:r>
            <a:r>
              <a:rPr lang="en-US" sz="2572" b="1" dirty="0">
                <a:solidFill>
                  <a:srgbClr val="FFFFFF"/>
                </a:solidFill>
                <a:latin typeface="Garet"/>
              </a:rPr>
              <a:t>Secret key (or symmetric) cryptography: </a:t>
            </a:r>
            <a:r>
              <a:rPr lang="en-US" sz="2572" dirty="0">
                <a:solidFill>
                  <a:srgbClr val="FFFFFF"/>
                </a:solidFill>
                <a:latin typeface="Garet"/>
              </a:rPr>
              <a:t>Uses the same key for both encryption and decryption. Both parties must share the key securely before communication. It is fast and efficient for large data.</a:t>
            </a:r>
          </a:p>
          <a:p>
            <a:pPr algn="l">
              <a:lnSpc>
                <a:spcPts val="3601"/>
              </a:lnSpc>
              <a:spcBef>
                <a:spcPct val="0"/>
              </a:spcBef>
            </a:pPr>
            <a:endParaRPr lang="en-US" sz="2572" dirty="0">
              <a:solidFill>
                <a:srgbClr val="FFFFFF"/>
              </a:solidFill>
              <a:latin typeface="Garet"/>
            </a:endParaRPr>
          </a:p>
          <a:p>
            <a:pPr algn="l">
              <a:lnSpc>
                <a:spcPts val="3601"/>
              </a:lnSpc>
              <a:spcBef>
                <a:spcPct val="0"/>
              </a:spcBef>
            </a:pPr>
            <a:endParaRPr lang="en-US" sz="2572" dirty="0">
              <a:solidFill>
                <a:srgbClr val="FFFFFF"/>
              </a:solidFill>
              <a:latin typeface="Garet"/>
            </a:endParaRPr>
          </a:p>
          <a:p>
            <a:pPr algn="l">
              <a:lnSpc>
                <a:spcPts val="3601"/>
              </a:lnSpc>
              <a:spcBef>
                <a:spcPct val="0"/>
              </a:spcBef>
            </a:pPr>
            <a:endParaRPr lang="en-US" sz="2572" dirty="0">
              <a:solidFill>
                <a:srgbClr val="FFFFFF"/>
              </a:solidFill>
              <a:latin typeface="Garet"/>
            </a:endParaRPr>
          </a:p>
        </p:txBody>
      </p:sp>
      <p:sp>
        <p:nvSpPr>
          <p:cNvPr id="14" name="TextBox 14"/>
          <p:cNvSpPr txBox="1"/>
          <p:nvPr/>
        </p:nvSpPr>
        <p:spPr>
          <a:xfrm>
            <a:off x="16656656" y="801438"/>
            <a:ext cx="954735" cy="500137"/>
          </a:xfrm>
          <a:prstGeom prst="rect">
            <a:avLst/>
          </a:prstGeom>
        </p:spPr>
        <p:txBody>
          <a:bodyPr lIns="0" tIns="0" rIns="0" bIns="0" rtlCol="0" anchor="t">
            <a:spAutoFit/>
          </a:bodyPr>
          <a:lstStyle/>
          <a:p>
            <a:pPr algn="l">
              <a:lnSpc>
                <a:spcPts val="3866"/>
              </a:lnSpc>
            </a:pPr>
            <a:r>
              <a:rPr lang="en-US" sz="3514" dirty="0">
                <a:solidFill>
                  <a:srgbClr val="FFFFFF"/>
                </a:solidFill>
                <a:latin typeface="HK Modular"/>
              </a:rPr>
              <a:t>10</a:t>
            </a:r>
          </a:p>
        </p:txBody>
      </p:sp>
      <p:pic>
        <p:nvPicPr>
          <p:cNvPr id="16" name="Picture 15">
            <a:extLst>
              <a:ext uri="{FF2B5EF4-FFF2-40B4-BE49-F238E27FC236}">
                <a16:creationId xmlns:a16="http://schemas.microsoft.com/office/drawing/2014/main" id="{971B25A7-F2FC-CFB3-8BA3-A3BE8A7D5CBC}"/>
              </a:ext>
            </a:extLst>
          </p:cNvPr>
          <p:cNvPicPr>
            <a:picLocks noChangeAspect="1"/>
          </p:cNvPicPr>
          <p:nvPr/>
        </p:nvPicPr>
        <p:blipFill rotWithShape="1">
          <a:blip r:embed="rId5">
            <a:extLst>
              <a:ext uri="{28A0092B-C50C-407E-A947-70E740481C1C}">
                <a14:useLocalDpi xmlns:a14="http://schemas.microsoft.com/office/drawing/2010/main" val="0"/>
              </a:ext>
            </a:extLst>
          </a:blip>
          <a:srcRect b="65552"/>
          <a:stretch/>
        </p:blipFill>
        <p:spPr>
          <a:xfrm>
            <a:off x="4572000" y="6950300"/>
            <a:ext cx="7820025" cy="1545437"/>
          </a:xfrm>
          <a:prstGeom prst="rect">
            <a:avLst/>
          </a:prstGeom>
        </p:spPr>
      </p:pic>
      <p:grpSp>
        <p:nvGrpSpPr>
          <p:cNvPr id="4" name="Google Shape;1265;p90">
            <a:extLst>
              <a:ext uri="{FF2B5EF4-FFF2-40B4-BE49-F238E27FC236}">
                <a16:creationId xmlns:a16="http://schemas.microsoft.com/office/drawing/2014/main" id="{BB4D3585-F311-3159-84CB-477D348BA1E5}"/>
              </a:ext>
            </a:extLst>
          </p:cNvPr>
          <p:cNvGrpSpPr/>
          <p:nvPr/>
        </p:nvGrpSpPr>
        <p:grpSpPr>
          <a:xfrm rot="10800000">
            <a:off x="12253171" y="1328428"/>
            <a:ext cx="6034829" cy="919471"/>
            <a:chOff x="198225" y="4390550"/>
            <a:chExt cx="3765075" cy="484600"/>
          </a:xfrm>
        </p:grpSpPr>
        <p:sp>
          <p:nvSpPr>
            <p:cNvPr id="15" name="Google Shape;1266;p90">
              <a:extLst>
                <a:ext uri="{FF2B5EF4-FFF2-40B4-BE49-F238E27FC236}">
                  <a16:creationId xmlns:a16="http://schemas.microsoft.com/office/drawing/2014/main" id="{B1168F6D-1997-C0E7-DBAF-594ED02269A1}"/>
                </a:ext>
              </a:extLst>
            </p:cNvPr>
            <p:cNvSpPr/>
            <p:nvPr/>
          </p:nvSpPr>
          <p:spPr>
            <a:xfrm>
              <a:off x="198225" y="4390550"/>
              <a:ext cx="3580525" cy="392325"/>
            </a:xfrm>
            <a:custGeom>
              <a:avLst/>
              <a:gdLst/>
              <a:ahLst/>
              <a:cxnLst/>
              <a:rect l="l" t="t" r="r" b="b"/>
              <a:pathLst>
                <a:path w="143221" h="15693" fill="none" extrusionOk="0">
                  <a:moveTo>
                    <a:pt x="1" y="7585"/>
                  </a:moveTo>
                  <a:lnTo>
                    <a:pt x="21063" y="7585"/>
                  </a:lnTo>
                  <a:lnTo>
                    <a:pt x="28659" y="1"/>
                  </a:lnTo>
                  <a:lnTo>
                    <a:pt x="118492" y="1"/>
                  </a:lnTo>
                  <a:lnTo>
                    <a:pt x="134172" y="15693"/>
                  </a:lnTo>
                  <a:lnTo>
                    <a:pt x="143221" y="15693"/>
                  </a:lnTo>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267;p90">
              <a:extLst>
                <a:ext uri="{FF2B5EF4-FFF2-40B4-BE49-F238E27FC236}">
                  <a16:creationId xmlns:a16="http://schemas.microsoft.com/office/drawing/2014/main" id="{2E66F808-A7DE-1421-62FF-106A2596E0B1}"/>
                </a:ext>
              </a:extLst>
            </p:cNvPr>
            <p:cNvSpPr/>
            <p:nvPr/>
          </p:nvSpPr>
          <p:spPr>
            <a:xfrm>
              <a:off x="3778725" y="4690575"/>
              <a:ext cx="184575" cy="184575"/>
            </a:xfrm>
            <a:custGeom>
              <a:avLst/>
              <a:gdLst/>
              <a:ahLst/>
              <a:cxnLst/>
              <a:rect l="l" t="t" r="r" b="b"/>
              <a:pathLst>
                <a:path w="7383" h="7383" fill="none" extrusionOk="0">
                  <a:moveTo>
                    <a:pt x="1" y="3692"/>
                  </a:moveTo>
                  <a:cubicBezTo>
                    <a:pt x="1" y="1656"/>
                    <a:pt x="1656" y="1"/>
                    <a:pt x="3692" y="1"/>
                  </a:cubicBezTo>
                  <a:cubicBezTo>
                    <a:pt x="5728" y="1"/>
                    <a:pt x="7383" y="1656"/>
                    <a:pt x="7383" y="3692"/>
                  </a:cubicBezTo>
                  <a:cubicBezTo>
                    <a:pt x="7383" y="5728"/>
                    <a:pt x="5728" y="7383"/>
                    <a:pt x="3692" y="7383"/>
                  </a:cubicBezTo>
                  <a:cubicBezTo>
                    <a:pt x="1656" y="7383"/>
                    <a:pt x="1" y="5728"/>
                    <a:pt x="1" y="3692"/>
                  </a:cubicBezTo>
                  <a:close/>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223" b="-39554"/>
            </a:stretch>
          </a:blipFill>
        </p:spPr>
      </p:sp>
      <p:pic>
        <p:nvPicPr>
          <p:cNvPr id="3" name="Picture 3"/>
          <p:cNvPicPr>
            <a:picLocks noChangeAspect="1"/>
          </p:cNvPicPr>
          <p:nvPr/>
        </p:nvPicPr>
        <p:blipFill>
          <a:blip r:embed="rId3"/>
          <a:srcRect/>
          <a:stretch>
            <a:fillRect/>
          </a:stretch>
        </p:blipFill>
        <p:spPr>
          <a:xfrm>
            <a:off x="7578143" y="9715885"/>
            <a:ext cx="2971800" cy="356616"/>
          </a:xfrm>
          <a:prstGeom prst="rect">
            <a:avLst/>
          </a:prstGeom>
        </p:spPr>
      </p:pic>
      <p:grpSp>
        <p:nvGrpSpPr>
          <p:cNvPr id="5" name="Group 5"/>
          <p:cNvGrpSpPr/>
          <p:nvPr/>
        </p:nvGrpSpPr>
        <p:grpSpPr>
          <a:xfrm>
            <a:off x="452372" y="1166844"/>
            <a:ext cx="897280" cy="897280"/>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4D2CC1">
                    <a:alpha val="100000"/>
                  </a:srgbClr>
                </a:gs>
                <a:gs pos="100000">
                  <a:srgbClr val="7F64DA">
                    <a:alpha val="100000"/>
                  </a:srgbClr>
                </a:gs>
              </a:gsLst>
              <a:lin ang="0"/>
            </a:gradFill>
          </p:spPr>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7611391" y="9334500"/>
            <a:ext cx="1230877" cy="1230877"/>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4D2CC1">
                    <a:alpha val="100000"/>
                  </a:srgbClr>
                </a:gs>
                <a:gs pos="100000">
                  <a:srgbClr val="7F64DA">
                    <a:alpha val="100000"/>
                  </a:srgbClr>
                </a:gs>
              </a:gsLst>
              <a:lin ang="0"/>
            </a:gradFill>
          </p:spPr>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1" name="Freeform 11"/>
          <p:cNvSpPr/>
          <p:nvPr/>
        </p:nvSpPr>
        <p:spPr>
          <a:xfrm>
            <a:off x="11115110" y="-5531093"/>
            <a:ext cx="10137315" cy="11358336"/>
          </a:xfrm>
          <a:custGeom>
            <a:avLst/>
            <a:gdLst/>
            <a:ahLst/>
            <a:cxnLst/>
            <a:rect l="l" t="t" r="r" b="b"/>
            <a:pathLst>
              <a:path w="10137315" h="11358336">
                <a:moveTo>
                  <a:pt x="0" y="0"/>
                </a:moveTo>
                <a:lnTo>
                  <a:pt x="10137316" y="0"/>
                </a:lnTo>
                <a:lnTo>
                  <a:pt x="10137316" y="11358336"/>
                </a:lnTo>
                <a:lnTo>
                  <a:pt x="0" y="11358336"/>
                </a:lnTo>
                <a:lnTo>
                  <a:pt x="0" y="0"/>
                </a:lnTo>
                <a:close/>
              </a:path>
            </a:pathLst>
          </a:custGeom>
          <a:blipFill>
            <a:blip r:embed="rId4">
              <a:alphaModFix amt="37000"/>
            </a:blip>
            <a:stretch>
              <a:fillRect/>
            </a:stretch>
          </a:blipFill>
        </p:spPr>
      </p:sp>
      <p:sp>
        <p:nvSpPr>
          <p:cNvPr id="12" name="TextBox 12"/>
          <p:cNvSpPr txBox="1"/>
          <p:nvPr/>
        </p:nvSpPr>
        <p:spPr>
          <a:xfrm>
            <a:off x="1802024" y="705452"/>
            <a:ext cx="10847176" cy="1897955"/>
          </a:xfrm>
          <a:prstGeom prst="rect">
            <a:avLst/>
          </a:prstGeom>
        </p:spPr>
        <p:txBody>
          <a:bodyPr wrap="square" lIns="0" tIns="0" rIns="0" bIns="0" rtlCol="0" anchor="t">
            <a:spAutoFit/>
          </a:bodyPr>
          <a:lstStyle/>
          <a:p>
            <a:pPr algn="l">
              <a:lnSpc>
                <a:spcPts val="7424"/>
              </a:lnSpc>
            </a:pPr>
            <a:r>
              <a:rPr lang="en-US" sz="6749" dirty="0">
                <a:solidFill>
                  <a:srgbClr val="FFFFFF"/>
                </a:solidFill>
                <a:latin typeface="HK Modular"/>
              </a:rPr>
              <a:t>Cryptographic Algorithms-II</a:t>
            </a:r>
          </a:p>
        </p:txBody>
      </p:sp>
      <p:sp>
        <p:nvSpPr>
          <p:cNvPr id="13" name="TextBox 13"/>
          <p:cNvSpPr txBox="1"/>
          <p:nvPr/>
        </p:nvSpPr>
        <p:spPr>
          <a:xfrm>
            <a:off x="639348" y="3208613"/>
            <a:ext cx="16849391" cy="4600234"/>
          </a:xfrm>
          <a:prstGeom prst="rect">
            <a:avLst/>
          </a:prstGeom>
        </p:spPr>
        <p:txBody>
          <a:bodyPr wrap="square" lIns="0" tIns="0" rIns="0" bIns="0" rtlCol="0" anchor="t">
            <a:spAutoFit/>
          </a:bodyPr>
          <a:lstStyle/>
          <a:p>
            <a:pPr algn="l">
              <a:lnSpc>
                <a:spcPts val="3601"/>
              </a:lnSpc>
              <a:spcBef>
                <a:spcPct val="0"/>
              </a:spcBef>
            </a:pPr>
            <a:r>
              <a:rPr lang="en-IN" sz="2800" b="0" i="0" dirty="0">
                <a:solidFill>
                  <a:srgbClr val="000000"/>
                </a:solidFill>
                <a:effectLst/>
                <a:highlight>
                  <a:srgbClr val="FFFFFF"/>
                </a:highlight>
                <a:latin typeface="Roboto" panose="02000000000000000000" pitchFamily="2" charset="0"/>
              </a:rPr>
              <a:t>✅</a:t>
            </a:r>
            <a:r>
              <a:rPr lang="en-US" sz="2572" dirty="0">
                <a:solidFill>
                  <a:srgbClr val="FFFFFF"/>
                </a:solidFill>
                <a:latin typeface="Garet"/>
              </a:rPr>
              <a:t> </a:t>
            </a:r>
            <a:r>
              <a:rPr lang="en-US" sz="2572" b="1" dirty="0">
                <a:solidFill>
                  <a:srgbClr val="FFFFFF"/>
                </a:solidFill>
                <a:latin typeface="Garet"/>
              </a:rPr>
              <a:t>Public-key (or asymmetric) cryptography: </a:t>
            </a:r>
            <a:r>
              <a:rPr lang="en-US" sz="2572" dirty="0">
                <a:solidFill>
                  <a:srgbClr val="FFFFFF"/>
                </a:solidFill>
                <a:latin typeface="Garet"/>
              </a:rPr>
              <a:t>Uses a pair of keys: a public key for encryption and a private key for decryption. The public key can be shared openly, while the private key is kept secret. It enables secure communication without pre-shared keys and supports digital signatures.</a:t>
            </a:r>
          </a:p>
          <a:p>
            <a:pPr algn="l">
              <a:lnSpc>
                <a:spcPts val="3601"/>
              </a:lnSpc>
              <a:spcBef>
                <a:spcPct val="0"/>
              </a:spcBef>
            </a:pPr>
            <a:endParaRPr lang="en-US" sz="2572" dirty="0">
              <a:solidFill>
                <a:srgbClr val="FFFFFF"/>
              </a:solidFill>
              <a:latin typeface="Garet"/>
            </a:endParaRPr>
          </a:p>
          <a:p>
            <a:pPr algn="l">
              <a:lnSpc>
                <a:spcPts val="3601"/>
              </a:lnSpc>
              <a:spcBef>
                <a:spcPct val="0"/>
              </a:spcBef>
            </a:pPr>
            <a:endParaRPr lang="en-US" sz="2572" dirty="0">
              <a:solidFill>
                <a:srgbClr val="FFFFFF"/>
              </a:solidFill>
              <a:latin typeface="Garet"/>
            </a:endParaRPr>
          </a:p>
          <a:p>
            <a:pPr algn="l">
              <a:lnSpc>
                <a:spcPts val="3601"/>
              </a:lnSpc>
              <a:spcBef>
                <a:spcPct val="0"/>
              </a:spcBef>
            </a:pPr>
            <a:endParaRPr lang="en-US" sz="2572" dirty="0">
              <a:solidFill>
                <a:srgbClr val="FFFFFF"/>
              </a:solidFill>
              <a:latin typeface="Garet"/>
            </a:endParaRPr>
          </a:p>
          <a:p>
            <a:pPr algn="l">
              <a:lnSpc>
                <a:spcPts val="3601"/>
              </a:lnSpc>
              <a:spcBef>
                <a:spcPct val="0"/>
              </a:spcBef>
            </a:pPr>
            <a:endParaRPr lang="en-US" sz="2572" dirty="0">
              <a:solidFill>
                <a:srgbClr val="FFFFFF"/>
              </a:solidFill>
              <a:latin typeface="Garet"/>
            </a:endParaRPr>
          </a:p>
          <a:p>
            <a:pPr algn="l">
              <a:lnSpc>
                <a:spcPts val="3601"/>
              </a:lnSpc>
              <a:spcBef>
                <a:spcPct val="0"/>
              </a:spcBef>
            </a:pPr>
            <a:r>
              <a:rPr lang="en-IN" sz="2800" b="0" i="0" dirty="0">
                <a:solidFill>
                  <a:srgbClr val="000000"/>
                </a:solidFill>
                <a:effectLst/>
                <a:highlight>
                  <a:srgbClr val="FFFFFF"/>
                </a:highlight>
                <a:latin typeface="Roboto" panose="02000000000000000000" pitchFamily="2" charset="0"/>
              </a:rPr>
              <a:t>✅</a:t>
            </a:r>
            <a:r>
              <a:rPr lang="en-US" sz="2572" dirty="0">
                <a:solidFill>
                  <a:srgbClr val="FFFFFF"/>
                </a:solidFill>
                <a:latin typeface="Garet"/>
              </a:rPr>
              <a:t> </a:t>
            </a:r>
            <a:r>
              <a:rPr lang="en-US" sz="2572" b="1" dirty="0">
                <a:solidFill>
                  <a:srgbClr val="FFFFFF"/>
                </a:solidFill>
                <a:latin typeface="Garet"/>
              </a:rPr>
              <a:t>Hash functions: </a:t>
            </a:r>
            <a:r>
              <a:rPr lang="en-US" sz="2572" dirty="0">
                <a:solidFill>
                  <a:srgbClr val="FFFFFF"/>
                </a:solidFill>
                <a:latin typeface="Garet"/>
              </a:rPr>
              <a:t>Transforms input data into a fixed-size string of characters, typically a hash value. It is a one-way function, meaning the original data cannot be retrieved from the hash. Used for data integrity verification and password storage.</a:t>
            </a:r>
          </a:p>
        </p:txBody>
      </p:sp>
      <p:sp>
        <p:nvSpPr>
          <p:cNvPr id="14" name="TextBox 14"/>
          <p:cNvSpPr txBox="1"/>
          <p:nvPr/>
        </p:nvSpPr>
        <p:spPr>
          <a:xfrm>
            <a:off x="16656656" y="801438"/>
            <a:ext cx="954735" cy="500137"/>
          </a:xfrm>
          <a:prstGeom prst="rect">
            <a:avLst/>
          </a:prstGeom>
        </p:spPr>
        <p:txBody>
          <a:bodyPr lIns="0" tIns="0" rIns="0" bIns="0" rtlCol="0" anchor="t">
            <a:spAutoFit/>
          </a:bodyPr>
          <a:lstStyle/>
          <a:p>
            <a:pPr algn="l">
              <a:lnSpc>
                <a:spcPts val="3866"/>
              </a:lnSpc>
            </a:pPr>
            <a:r>
              <a:rPr lang="en-US" sz="3514" dirty="0">
                <a:solidFill>
                  <a:srgbClr val="FFFFFF"/>
                </a:solidFill>
                <a:latin typeface="HK Modular"/>
              </a:rPr>
              <a:t>11</a:t>
            </a:r>
          </a:p>
        </p:txBody>
      </p:sp>
      <p:pic>
        <p:nvPicPr>
          <p:cNvPr id="18" name="Picture 17">
            <a:extLst>
              <a:ext uri="{FF2B5EF4-FFF2-40B4-BE49-F238E27FC236}">
                <a16:creationId xmlns:a16="http://schemas.microsoft.com/office/drawing/2014/main" id="{B1055BC3-1CF0-DC82-4914-34AE2C981320}"/>
              </a:ext>
            </a:extLst>
          </p:cNvPr>
          <p:cNvPicPr>
            <a:picLocks noChangeAspect="1"/>
          </p:cNvPicPr>
          <p:nvPr/>
        </p:nvPicPr>
        <p:blipFill rotWithShape="1">
          <a:blip r:embed="rId5">
            <a:extLst>
              <a:ext uri="{28A0092B-C50C-407E-A947-70E740481C1C}">
                <a14:useLocalDpi xmlns:a14="http://schemas.microsoft.com/office/drawing/2010/main" val="0"/>
              </a:ext>
            </a:extLst>
          </a:blip>
          <a:srcRect t="74735"/>
          <a:stretch/>
        </p:blipFill>
        <p:spPr>
          <a:xfrm>
            <a:off x="4797798" y="8091089"/>
            <a:ext cx="7820025" cy="1133475"/>
          </a:xfrm>
          <a:prstGeom prst="rect">
            <a:avLst/>
          </a:prstGeom>
        </p:spPr>
      </p:pic>
      <p:pic>
        <p:nvPicPr>
          <p:cNvPr id="20" name="Picture 19">
            <a:extLst>
              <a:ext uri="{FF2B5EF4-FFF2-40B4-BE49-F238E27FC236}">
                <a16:creationId xmlns:a16="http://schemas.microsoft.com/office/drawing/2014/main" id="{2C4A50C7-076F-FA0D-2FC6-D6767A3DA069}"/>
              </a:ext>
            </a:extLst>
          </p:cNvPr>
          <p:cNvPicPr>
            <a:picLocks noChangeAspect="1"/>
          </p:cNvPicPr>
          <p:nvPr/>
        </p:nvPicPr>
        <p:blipFill rotWithShape="1">
          <a:blip r:embed="rId5">
            <a:extLst>
              <a:ext uri="{28A0092B-C50C-407E-A947-70E740481C1C}">
                <a14:useLocalDpi xmlns:a14="http://schemas.microsoft.com/office/drawing/2010/main" val="0"/>
              </a:ext>
            </a:extLst>
          </a:blip>
          <a:srcRect t="34714" b="30749"/>
          <a:stretch/>
        </p:blipFill>
        <p:spPr>
          <a:xfrm>
            <a:off x="4797799" y="4893235"/>
            <a:ext cx="7820025" cy="1549425"/>
          </a:xfrm>
          <a:prstGeom prst="rect">
            <a:avLst/>
          </a:prstGeom>
        </p:spPr>
      </p:pic>
      <p:grpSp>
        <p:nvGrpSpPr>
          <p:cNvPr id="21" name="Google Shape;1261;p90">
            <a:extLst>
              <a:ext uri="{FF2B5EF4-FFF2-40B4-BE49-F238E27FC236}">
                <a16:creationId xmlns:a16="http://schemas.microsoft.com/office/drawing/2014/main" id="{4C30A562-6B6C-D714-244A-13B9A0DED5BE}"/>
              </a:ext>
            </a:extLst>
          </p:cNvPr>
          <p:cNvGrpSpPr/>
          <p:nvPr/>
        </p:nvGrpSpPr>
        <p:grpSpPr>
          <a:xfrm rot="10800000">
            <a:off x="12446728" y="1800731"/>
            <a:ext cx="5174085" cy="604563"/>
            <a:chOff x="198225" y="4390550"/>
            <a:chExt cx="3765075" cy="484600"/>
          </a:xfrm>
        </p:grpSpPr>
        <p:sp>
          <p:nvSpPr>
            <p:cNvPr id="22" name="Google Shape;1262;p90">
              <a:extLst>
                <a:ext uri="{FF2B5EF4-FFF2-40B4-BE49-F238E27FC236}">
                  <a16:creationId xmlns:a16="http://schemas.microsoft.com/office/drawing/2014/main" id="{BB69C854-87D7-A2DD-EF2D-DC6BFB2C5A93}"/>
                </a:ext>
              </a:extLst>
            </p:cNvPr>
            <p:cNvSpPr/>
            <p:nvPr/>
          </p:nvSpPr>
          <p:spPr>
            <a:xfrm>
              <a:off x="198225" y="4390550"/>
              <a:ext cx="3580525" cy="392325"/>
            </a:xfrm>
            <a:custGeom>
              <a:avLst/>
              <a:gdLst/>
              <a:ahLst/>
              <a:cxnLst/>
              <a:rect l="l" t="t" r="r" b="b"/>
              <a:pathLst>
                <a:path w="143221" h="15693" fill="none" extrusionOk="0">
                  <a:moveTo>
                    <a:pt x="1" y="7585"/>
                  </a:moveTo>
                  <a:lnTo>
                    <a:pt x="21063" y="7585"/>
                  </a:lnTo>
                  <a:lnTo>
                    <a:pt x="28659" y="1"/>
                  </a:lnTo>
                  <a:lnTo>
                    <a:pt x="118492" y="1"/>
                  </a:lnTo>
                  <a:lnTo>
                    <a:pt x="134172" y="15693"/>
                  </a:lnTo>
                  <a:lnTo>
                    <a:pt x="143221" y="15693"/>
                  </a:lnTo>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263;p90">
              <a:extLst>
                <a:ext uri="{FF2B5EF4-FFF2-40B4-BE49-F238E27FC236}">
                  <a16:creationId xmlns:a16="http://schemas.microsoft.com/office/drawing/2014/main" id="{8FDD9D01-8AE3-5D72-45CA-4BD895778DCC}"/>
                </a:ext>
              </a:extLst>
            </p:cNvPr>
            <p:cNvSpPr/>
            <p:nvPr/>
          </p:nvSpPr>
          <p:spPr>
            <a:xfrm>
              <a:off x="3778725" y="4690575"/>
              <a:ext cx="184575" cy="184575"/>
            </a:xfrm>
            <a:custGeom>
              <a:avLst/>
              <a:gdLst/>
              <a:ahLst/>
              <a:cxnLst/>
              <a:rect l="l" t="t" r="r" b="b"/>
              <a:pathLst>
                <a:path w="7383" h="7383" fill="none" extrusionOk="0">
                  <a:moveTo>
                    <a:pt x="1" y="3692"/>
                  </a:moveTo>
                  <a:cubicBezTo>
                    <a:pt x="1" y="1656"/>
                    <a:pt x="1656" y="1"/>
                    <a:pt x="3692" y="1"/>
                  </a:cubicBezTo>
                  <a:cubicBezTo>
                    <a:pt x="5728" y="1"/>
                    <a:pt x="7383" y="1656"/>
                    <a:pt x="7383" y="3692"/>
                  </a:cubicBezTo>
                  <a:cubicBezTo>
                    <a:pt x="7383" y="5728"/>
                    <a:pt x="5728" y="7383"/>
                    <a:pt x="3692" y="7383"/>
                  </a:cubicBezTo>
                  <a:cubicBezTo>
                    <a:pt x="1656" y="7383"/>
                    <a:pt x="1" y="5728"/>
                    <a:pt x="1" y="3692"/>
                  </a:cubicBezTo>
                  <a:close/>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 name="Google Shape;1264;p90">
            <a:extLst>
              <a:ext uri="{FF2B5EF4-FFF2-40B4-BE49-F238E27FC236}">
                <a16:creationId xmlns:a16="http://schemas.microsoft.com/office/drawing/2014/main" id="{37B6C60F-B83A-44C8-5C48-F91A9CFBF441}"/>
              </a:ext>
            </a:extLst>
          </p:cNvPr>
          <p:cNvSpPr/>
          <p:nvPr/>
        </p:nvSpPr>
        <p:spPr>
          <a:xfrm rot="16200000" flipH="1">
            <a:off x="17619689" y="1845593"/>
            <a:ext cx="604602" cy="602354"/>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771928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223" b="-39554"/>
            </a:stretch>
          </a:blipFill>
        </p:spPr>
      </p:sp>
      <p:sp>
        <p:nvSpPr>
          <p:cNvPr id="3" name="TextBox 3"/>
          <p:cNvSpPr txBox="1"/>
          <p:nvPr/>
        </p:nvSpPr>
        <p:spPr>
          <a:xfrm>
            <a:off x="3657600" y="1739079"/>
            <a:ext cx="9891072" cy="1897955"/>
          </a:xfrm>
          <a:prstGeom prst="rect">
            <a:avLst/>
          </a:prstGeom>
        </p:spPr>
        <p:txBody>
          <a:bodyPr lIns="0" tIns="0" rIns="0" bIns="0" rtlCol="0" anchor="t">
            <a:spAutoFit/>
          </a:bodyPr>
          <a:lstStyle/>
          <a:p>
            <a:pPr algn="ctr">
              <a:lnSpc>
                <a:spcPts val="7424"/>
              </a:lnSpc>
            </a:pPr>
            <a:r>
              <a:rPr lang="en-US" sz="6749" dirty="0">
                <a:solidFill>
                  <a:srgbClr val="FFFFFF"/>
                </a:solidFill>
                <a:latin typeface="HK Modular"/>
              </a:rPr>
              <a:t>Cryptographic using </a:t>
            </a:r>
            <a:r>
              <a:rPr lang="en-US" sz="6749" dirty="0" err="1">
                <a:solidFill>
                  <a:srgbClr val="FFFFFF"/>
                </a:solidFill>
                <a:latin typeface="HK Modular"/>
              </a:rPr>
              <a:t>ann</a:t>
            </a:r>
            <a:r>
              <a:rPr lang="en-US" sz="6749" dirty="0">
                <a:solidFill>
                  <a:srgbClr val="FFFFFF"/>
                </a:solidFill>
                <a:latin typeface="HK Modular"/>
              </a:rPr>
              <a:t>-I</a:t>
            </a:r>
          </a:p>
        </p:txBody>
      </p:sp>
      <p:sp>
        <p:nvSpPr>
          <p:cNvPr id="4" name="TextBox 4"/>
          <p:cNvSpPr txBox="1"/>
          <p:nvPr/>
        </p:nvSpPr>
        <p:spPr>
          <a:xfrm>
            <a:off x="1257299" y="3824543"/>
            <a:ext cx="15773400" cy="906915"/>
          </a:xfrm>
          <a:prstGeom prst="rect">
            <a:avLst/>
          </a:prstGeom>
        </p:spPr>
        <p:txBody>
          <a:bodyPr wrap="square" lIns="0" tIns="0" rIns="0" bIns="0" rtlCol="0" anchor="t">
            <a:spAutoFit/>
          </a:bodyPr>
          <a:lstStyle/>
          <a:p>
            <a:pPr algn="ctr">
              <a:lnSpc>
                <a:spcPts val="3601"/>
              </a:lnSpc>
              <a:spcBef>
                <a:spcPct val="0"/>
              </a:spcBef>
            </a:pPr>
            <a:r>
              <a:rPr lang="en-US" sz="2572" dirty="0">
                <a:solidFill>
                  <a:srgbClr val="FFFFFF"/>
                </a:solidFill>
                <a:latin typeface="Garet"/>
              </a:rPr>
              <a:t>In the project cryptography has been achieved by using neural network in the following manner:-</a:t>
            </a:r>
          </a:p>
        </p:txBody>
      </p:sp>
      <p:pic>
        <p:nvPicPr>
          <p:cNvPr id="5" name="Picture 5"/>
          <p:cNvPicPr>
            <a:picLocks noChangeAspect="1"/>
          </p:cNvPicPr>
          <p:nvPr/>
        </p:nvPicPr>
        <p:blipFill>
          <a:blip r:embed="rId3"/>
          <a:srcRect/>
          <a:stretch>
            <a:fillRect/>
          </a:stretch>
        </p:blipFill>
        <p:spPr>
          <a:xfrm>
            <a:off x="7748800" y="9769631"/>
            <a:ext cx="3104923" cy="372591"/>
          </a:xfrm>
          <a:prstGeom prst="rect">
            <a:avLst/>
          </a:prstGeom>
        </p:spPr>
      </p:pic>
      <p:sp>
        <p:nvSpPr>
          <p:cNvPr id="6" name="Freeform 6"/>
          <p:cNvSpPr/>
          <p:nvPr/>
        </p:nvSpPr>
        <p:spPr>
          <a:xfrm>
            <a:off x="11506200" y="-3940089"/>
            <a:ext cx="10137315" cy="11358336"/>
          </a:xfrm>
          <a:custGeom>
            <a:avLst/>
            <a:gdLst/>
            <a:ahLst/>
            <a:cxnLst/>
            <a:rect l="l" t="t" r="r" b="b"/>
            <a:pathLst>
              <a:path w="10137315" h="11358336">
                <a:moveTo>
                  <a:pt x="0" y="0"/>
                </a:moveTo>
                <a:lnTo>
                  <a:pt x="10137315" y="0"/>
                </a:lnTo>
                <a:lnTo>
                  <a:pt x="10137315" y="11358337"/>
                </a:lnTo>
                <a:lnTo>
                  <a:pt x="0" y="11358337"/>
                </a:lnTo>
                <a:lnTo>
                  <a:pt x="0" y="0"/>
                </a:lnTo>
                <a:close/>
              </a:path>
            </a:pathLst>
          </a:custGeom>
          <a:blipFill>
            <a:blip r:embed="rId4">
              <a:alphaModFix amt="37000"/>
            </a:blip>
            <a:stretch>
              <a:fillRect/>
            </a:stretch>
          </a:blipFill>
        </p:spPr>
        <p:txBody>
          <a:bodyPr/>
          <a:lstStyle/>
          <a:p>
            <a:endParaRPr lang="en-IN" dirty="0"/>
          </a:p>
        </p:txBody>
      </p:sp>
      <p:sp>
        <p:nvSpPr>
          <p:cNvPr id="7" name="Freeform 7"/>
          <p:cNvSpPr/>
          <p:nvPr/>
        </p:nvSpPr>
        <p:spPr>
          <a:xfrm>
            <a:off x="-4334600" y="3996259"/>
            <a:ext cx="10137315" cy="11358336"/>
          </a:xfrm>
          <a:custGeom>
            <a:avLst/>
            <a:gdLst/>
            <a:ahLst/>
            <a:cxnLst/>
            <a:rect l="l" t="t" r="r" b="b"/>
            <a:pathLst>
              <a:path w="10137315" h="11358336">
                <a:moveTo>
                  <a:pt x="0" y="0"/>
                </a:moveTo>
                <a:lnTo>
                  <a:pt x="10137315" y="0"/>
                </a:lnTo>
                <a:lnTo>
                  <a:pt x="10137315" y="11358336"/>
                </a:lnTo>
                <a:lnTo>
                  <a:pt x="0" y="11358336"/>
                </a:lnTo>
                <a:lnTo>
                  <a:pt x="0" y="0"/>
                </a:lnTo>
                <a:close/>
              </a:path>
            </a:pathLst>
          </a:custGeom>
          <a:blipFill>
            <a:blip r:embed="rId4">
              <a:alphaModFix amt="37000"/>
            </a:blip>
            <a:stretch>
              <a:fillRect/>
            </a:stretch>
          </a:blipFill>
        </p:spPr>
      </p:sp>
      <p:grpSp>
        <p:nvGrpSpPr>
          <p:cNvPr id="8" name="Group 8"/>
          <p:cNvGrpSpPr/>
          <p:nvPr/>
        </p:nvGrpSpPr>
        <p:grpSpPr>
          <a:xfrm>
            <a:off x="525079" y="949490"/>
            <a:ext cx="1812535" cy="1812535"/>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4D2CC1">
                    <a:alpha val="100000"/>
                  </a:srgbClr>
                </a:gs>
                <a:gs pos="100000">
                  <a:srgbClr val="7F64DA">
                    <a:alpha val="100000"/>
                  </a:srgbClr>
                </a:gs>
              </a:gsLst>
              <a:lin ang="0"/>
            </a:gradFill>
          </p:spPr>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2" name="TextBox 12"/>
          <p:cNvSpPr txBox="1"/>
          <p:nvPr/>
        </p:nvSpPr>
        <p:spPr>
          <a:xfrm>
            <a:off x="8666632" y="801438"/>
            <a:ext cx="954735" cy="500137"/>
          </a:xfrm>
          <a:prstGeom prst="rect">
            <a:avLst/>
          </a:prstGeom>
        </p:spPr>
        <p:txBody>
          <a:bodyPr lIns="0" tIns="0" rIns="0" bIns="0" rtlCol="0" anchor="t">
            <a:spAutoFit/>
          </a:bodyPr>
          <a:lstStyle/>
          <a:p>
            <a:pPr algn="l">
              <a:lnSpc>
                <a:spcPts val="3866"/>
              </a:lnSpc>
            </a:pPr>
            <a:r>
              <a:rPr lang="en-US" sz="3514" dirty="0">
                <a:solidFill>
                  <a:srgbClr val="FFFFFF"/>
                </a:solidFill>
                <a:latin typeface="HK Modular"/>
              </a:rPr>
              <a:t>12</a:t>
            </a:r>
          </a:p>
        </p:txBody>
      </p:sp>
      <p:sp>
        <p:nvSpPr>
          <p:cNvPr id="23" name="TextBox 4">
            <a:extLst>
              <a:ext uri="{FF2B5EF4-FFF2-40B4-BE49-F238E27FC236}">
                <a16:creationId xmlns:a16="http://schemas.microsoft.com/office/drawing/2014/main" id="{E4142730-27F2-B204-2D6F-FFCF5951D243}"/>
              </a:ext>
            </a:extLst>
          </p:cNvPr>
          <p:cNvSpPr txBox="1"/>
          <p:nvPr/>
        </p:nvSpPr>
        <p:spPr>
          <a:xfrm>
            <a:off x="2337614" y="4871268"/>
            <a:ext cx="13944600" cy="4600234"/>
          </a:xfrm>
          <a:prstGeom prst="rect">
            <a:avLst/>
          </a:prstGeom>
        </p:spPr>
        <p:txBody>
          <a:bodyPr wrap="square" lIns="0" tIns="0" rIns="0" bIns="0" rtlCol="0" anchor="t">
            <a:spAutoFit/>
          </a:bodyPr>
          <a:lstStyle/>
          <a:p>
            <a:pPr marL="457200" indent="-457200">
              <a:lnSpc>
                <a:spcPts val="3601"/>
              </a:lnSpc>
              <a:spcBef>
                <a:spcPct val="0"/>
              </a:spcBef>
              <a:buFont typeface="Wingdings" panose="05000000000000000000" pitchFamily="2" charset="2"/>
              <a:buChar char="§"/>
            </a:pPr>
            <a:r>
              <a:rPr lang="en-US" sz="2572" b="1" u="sng" dirty="0">
                <a:solidFill>
                  <a:srgbClr val="FFFFFF"/>
                </a:solidFill>
                <a:latin typeface="Garet"/>
              </a:rPr>
              <a:t>Using a neural network based n-state sequential machine:</a:t>
            </a:r>
            <a:br>
              <a:rPr lang="en-US" sz="2572" dirty="0">
                <a:solidFill>
                  <a:srgbClr val="FFFFFF"/>
                </a:solidFill>
                <a:latin typeface="Garet"/>
              </a:rPr>
            </a:br>
            <a:r>
              <a:rPr lang="en-US" sz="2572" dirty="0">
                <a:solidFill>
                  <a:srgbClr val="FFFFFF"/>
                </a:solidFill>
                <a:latin typeface="Garet"/>
              </a:rPr>
              <a:t>For a sequential Machine, the output depends on the input as well as the state of the machine. Thus a sequential machine can be used in cryptography where the input data stream is the input to the sequential machine and the state determines the output input relationship. We can use the state of the sequential machine as the key and then use the data as an input to the sequential machine. The relationship between different output and states can be any random but unique sequence providing security to the encryption. As a sequential machine can be implemented by using a neural network, therefore a neural network can be used to encrypt data and another to decrypt data</a:t>
            </a:r>
          </a:p>
        </p:txBody>
      </p:sp>
      <p:sp>
        <p:nvSpPr>
          <p:cNvPr id="13" name="Google Shape;4093;p121">
            <a:extLst>
              <a:ext uri="{FF2B5EF4-FFF2-40B4-BE49-F238E27FC236}">
                <a16:creationId xmlns:a16="http://schemas.microsoft.com/office/drawing/2014/main" id="{F6238B20-2E34-C237-D893-D35C4ACCEE33}"/>
              </a:ext>
            </a:extLst>
          </p:cNvPr>
          <p:cNvSpPr/>
          <p:nvPr/>
        </p:nvSpPr>
        <p:spPr>
          <a:xfrm>
            <a:off x="15697200" y="723900"/>
            <a:ext cx="1035644" cy="876235"/>
          </a:xfrm>
          <a:custGeom>
            <a:avLst/>
            <a:gdLst/>
            <a:ahLst/>
            <a:cxnLst/>
            <a:rect l="l" t="t" r="r" b="b"/>
            <a:pathLst>
              <a:path w="6963" h="6880" extrusionOk="0">
                <a:moveTo>
                  <a:pt x="1522" y="0"/>
                </a:moveTo>
                <a:cubicBezTo>
                  <a:pt x="1416" y="0"/>
                  <a:pt x="1311" y="45"/>
                  <a:pt x="1235" y="136"/>
                </a:cubicBezTo>
                <a:lnTo>
                  <a:pt x="150" y="1221"/>
                </a:lnTo>
                <a:cubicBezTo>
                  <a:pt x="0" y="1370"/>
                  <a:pt x="0" y="1612"/>
                  <a:pt x="150" y="1792"/>
                </a:cubicBezTo>
                <a:lnTo>
                  <a:pt x="1235" y="2878"/>
                </a:lnTo>
                <a:cubicBezTo>
                  <a:pt x="1326" y="2938"/>
                  <a:pt x="1416" y="2969"/>
                  <a:pt x="1507" y="2969"/>
                </a:cubicBezTo>
                <a:cubicBezTo>
                  <a:pt x="1628" y="2969"/>
                  <a:pt x="1717" y="2938"/>
                  <a:pt x="1809" y="2878"/>
                </a:cubicBezTo>
                <a:cubicBezTo>
                  <a:pt x="1958" y="2697"/>
                  <a:pt x="1958" y="2456"/>
                  <a:pt x="1809" y="2306"/>
                </a:cubicBezTo>
                <a:lnTo>
                  <a:pt x="1416" y="1884"/>
                </a:lnTo>
                <a:lnTo>
                  <a:pt x="4944" y="1884"/>
                </a:lnTo>
                <a:cubicBezTo>
                  <a:pt x="5004" y="1884"/>
                  <a:pt x="5033" y="1944"/>
                  <a:pt x="5033" y="1973"/>
                </a:cubicBezTo>
                <a:lnTo>
                  <a:pt x="5033" y="5530"/>
                </a:lnTo>
                <a:lnTo>
                  <a:pt x="4642" y="5108"/>
                </a:lnTo>
                <a:cubicBezTo>
                  <a:pt x="4552" y="5034"/>
                  <a:pt x="4446" y="4996"/>
                  <a:pt x="4345" y="4996"/>
                </a:cubicBezTo>
                <a:cubicBezTo>
                  <a:pt x="4243" y="4996"/>
                  <a:pt x="4144" y="5034"/>
                  <a:pt x="4068" y="5108"/>
                </a:cubicBezTo>
                <a:cubicBezTo>
                  <a:pt x="3919" y="5289"/>
                  <a:pt x="3919" y="5530"/>
                  <a:pt x="4068" y="5682"/>
                </a:cubicBezTo>
                <a:lnTo>
                  <a:pt x="5154" y="6768"/>
                </a:lnTo>
                <a:cubicBezTo>
                  <a:pt x="5230" y="6842"/>
                  <a:pt x="5328" y="6880"/>
                  <a:pt x="5430" y="6880"/>
                </a:cubicBezTo>
                <a:cubicBezTo>
                  <a:pt x="5532" y="6880"/>
                  <a:pt x="5637" y="6842"/>
                  <a:pt x="5728" y="6768"/>
                </a:cubicBezTo>
                <a:lnTo>
                  <a:pt x="6813" y="5682"/>
                </a:lnTo>
                <a:cubicBezTo>
                  <a:pt x="6962" y="5530"/>
                  <a:pt x="6962" y="5289"/>
                  <a:pt x="6813" y="5108"/>
                </a:cubicBezTo>
                <a:cubicBezTo>
                  <a:pt x="6722" y="5034"/>
                  <a:pt x="6617" y="4996"/>
                  <a:pt x="6515" y="4996"/>
                </a:cubicBezTo>
                <a:cubicBezTo>
                  <a:pt x="6413" y="4996"/>
                  <a:pt x="6315" y="5034"/>
                  <a:pt x="6239" y="5108"/>
                </a:cubicBezTo>
                <a:lnTo>
                  <a:pt x="5817" y="5530"/>
                </a:lnTo>
                <a:lnTo>
                  <a:pt x="5817" y="1973"/>
                </a:lnTo>
                <a:cubicBezTo>
                  <a:pt x="5817" y="1491"/>
                  <a:pt x="5426" y="1100"/>
                  <a:pt x="4944" y="1100"/>
                </a:cubicBezTo>
                <a:lnTo>
                  <a:pt x="1416" y="1100"/>
                </a:lnTo>
                <a:lnTo>
                  <a:pt x="1809" y="678"/>
                </a:lnTo>
                <a:cubicBezTo>
                  <a:pt x="1958" y="526"/>
                  <a:pt x="1958" y="285"/>
                  <a:pt x="1809" y="136"/>
                </a:cubicBezTo>
                <a:cubicBezTo>
                  <a:pt x="1733" y="45"/>
                  <a:pt x="1627" y="0"/>
                  <a:pt x="15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4094;p121">
            <a:extLst>
              <a:ext uri="{FF2B5EF4-FFF2-40B4-BE49-F238E27FC236}">
                <a16:creationId xmlns:a16="http://schemas.microsoft.com/office/drawing/2014/main" id="{A0C087FA-F4BE-91DE-C378-587F820922EE}"/>
              </a:ext>
            </a:extLst>
          </p:cNvPr>
          <p:cNvSpPr/>
          <p:nvPr/>
        </p:nvSpPr>
        <p:spPr>
          <a:xfrm>
            <a:off x="14713933" y="1903791"/>
            <a:ext cx="1035644" cy="877509"/>
          </a:xfrm>
          <a:custGeom>
            <a:avLst/>
            <a:gdLst/>
            <a:ahLst/>
            <a:cxnLst/>
            <a:rect l="l" t="t" r="r" b="b"/>
            <a:pathLst>
              <a:path w="6963" h="6890" extrusionOk="0">
                <a:moveTo>
                  <a:pt x="1522" y="1"/>
                </a:moveTo>
                <a:cubicBezTo>
                  <a:pt x="1417" y="1"/>
                  <a:pt x="1311" y="46"/>
                  <a:pt x="1235" y="137"/>
                </a:cubicBezTo>
                <a:lnTo>
                  <a:pt x="150" y="1222"/>
                </a:lnTo>
                <a:cubicBezTo>
                  <a:pt x="0" y="1371"/>
                  <a:pt x="0" y="1612"/>
                  <a:pt x="150" y="1764"/>
                </a:cubicBezTo>
                <a:cubicBezTo>
                  <a:pt x="226" y="1855"/>
                  <a:pt x="331" y="1900"/>
                  <a:pt x="437" y="1900"/>
                </a:cubicBezTo>
                <a:cubicBezTo>
                  <a:pt x="543" y="1900"/>
                  <a:pt x="648" y="1855"/>
                  <a:pt x="724" y="1764"/>
                </a:cubicBezTo>
                <a:lnTo>
                  <a:pt x="1115" y="1371"/>
                </a:lnTo>
                <a:lnTo>
                  <a:pt x="1115" y="4928"/>
                </a:lnTo>
                <a:cubicBezTo>
                  <a:pt x="1115" y="5411"/>
                  <a:pt x="1508" y="5804"/>
                  <a:pt x="1990" y="5804"/>
                </a:cubicBezTo>
                <a:lnTo>
                  <a:pt x="5547" y="5804"/>
                </a:lnTo>
                <a:lnTo>
                  <a:pt x="5154" y="6194"/>
                </a:lnTo>
                <a:cubicBezTo>
                  <a:pt x="5005" y="6346"/>
                  <a:pt x="5005" y="6588"/>
                  <a:pt x="5125" y="6737"/>
                </a:cubicBezTo>
                <a:cubicBezTo>
                  <a:pt x="5206" y="6835"/>
                  <a:pt x="5324" y="6889"/>
                  <a:pt x="5443" y="6889"/>
                </a:cubicBezTo>
                <a:cubicBezTo>
                  <a:pt x="5544" y="6889"/>
                  <a:pt x="5645" y="6851"/>
                  <a:pt x="5728" y="6768"/>
                </a:cubicBezTo>
                <a:lnTo>
                  <a:pt x="6813" y="5683"/>
                </a:lnTo>
                <a:cubicBezTo>
                  <a:pt x="6963" y="5531"/>
                  <a:pt x="6963" y="5290"/>
                  <a:pt x="6813" y="5109"/>
                </a:cubicBezTo>
                <a:lnTo>
                  <a:pt x="5728" y="4024"/>
                </a:lnTo>
                <a:cubicBezTo>
                  <a:pt x="5638" y="3949"/>
                  <a:pt x="5532" y="3912"/>
                  <a:pt x="5430" y="3912"/>
                </a:cubicBezTo>
                <a:cubicBezTo>
                  <a:pt x="5328" y="3912"/>
                  <a:pt x="5230" y="3949"/>
                  <a:pt x="5154" y="4024"/>
                </a:cubicBezTo>
                <a:cubicBezTo>
                  <a:pt x="5005" y="4205"/>
                  <a:pt x="5005" y="4446"/>
                  <a:pt x="5154" y="4598"/>
                </a:cubicBezTo>
                <a:lnTo>
                  <a:pt x="5547" y="5020"/>
                </a:lnTo>
                <a:lnTo>
                  <a:pt x="1990" y="5020"/>
                </a:lnTo>
                <a:cubicBezTo>
                  <a:pt x="1959" y="5020"/>
                  <a:pt x="1930" y="4960"/>
                  <a:pt x="1930" y="4928"/>
                </a:cubicBezTo>
                <a:lnTo>
                  <a:pt x="1930" y="1371"/>
                </a:lnTo>
                <a:lnTo>
                  <a:pt x="2320" y="1764"/>
                </a:lnTo>
                <a:cubicBezTo>
                  <a:pt x="2396" y="1855"/>
                  <a:pt x="2510" y="1900"/>
                  <a:pt x="2623" y="1900"/>
                </a:cubicBezTo>
                <a:cubicBezTo>
                  <a:pt x="2736" y="1900"/>
                  <a:pt x="2849" y="1855"/>
                  <a:pt x="2923" y="1764"/>
                </a:cubicBezTo>
                <a:cubicBezTo>
                  <a:pt x="3044" y="1584"/>
                  <a:pt x="3044" y="1342"/>
                  <a:pt x="2894" y="1222"/>
                </a:cubicBezTo>
                <a:lnTo>
                  <a:pt x="1809" y="137"/>
                </a:lnTo>
                <a:cubicBezTo>
                  <a:pt x="1733" y="46"/>
                  <a:pt x="1628" y="1"/>
                  <a:pt x="152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4095;p121">
            <a:extLst>
              <a:ext uri="{FF2B5EF4-FFF2-40B4-BE49-F238E27FC236}">
                <a16:creationId xmlns:a16="http://schemas.microsoft.com/office/drawing/2014/main" id="{FD1E9FED-1B01-F2C5-028E-32B84A2365BA}"/>
              </a:ext>
            </a:extLst>
          </p:cNvPr>
          <p:cNvSpPr/>
          <p:nvPr/>
        </p:nvSpPr>
        <p:spPr>
          <a:xfrm>
            <a:off x="15786210" y="1714500"/>
            <a:ext cx="1434990" cy="1570476"/>
          </a:xfrm>
          <a:custGeom>
            <a:avLst/>
            <a:gdLst/>
            <a:ahLst/>
            <a:cxnLst/>
            <a:rect l="l" t="t" r="r" b="b"/>
            <a:pathLst>
              <a:path w="9648" h="12331" extrusionOk="0">
                <a:moveTo>
                  <a:pt x="6785" y="1387"/>
                </a:moveTo>
                <a:lnTo>
                  <a:pt x="8260" y="2865"/>
                </a:lnTo>
                <a:lnTo>
                  <a:pt x="6785" y="2865"/>
                </a:lnTo>
                <a:lnTo>
                  <a:pt x="6785" y="1387"/>
                </a:lnTo>
                <a:close/>
                <a:moveTo>
                  <a:pt x="5969" y="815"/>
                </a:moveTo>
                <a:lnTo>
                  <a:pt x="5969" y="3015"/>
                </a:lnTo>
                <a:cubicBezTo>
                  <a:pt x="5969" y="3377"/>
                  <a:pt x="6271" y="3678"/>
                  <a:pt x="6633" y="3678"/>
                </a:cubicBezTo>
                <a:lnTo>
                  <a:pt x="8834" y="3678"/>
                </a:lnTo>
                <a:lnTo>
                  <a:pt x="8834" y="9888"/>
                </a:lnTo>
                <a:lnTo>
                  <a:pt x="2444" y="9888"/>
                </a:lnTo>
                <a:lnTo>
                  <a:pt x="2444" y="7838"/>
                </a:lnTo>
                <a:cubicBezTo>
                  <a:pt x="2444" y="7628"/>
                  <a:pt x="2263" y="7447"/>
                  <a:pt x="2051" y="7447"/>
                </a:cubicBezTo>
                <a:cubicBezTo>
                  <a:pt x="1841" y="7447"/>
                  <a:pt x="1660" y="7628"/>
                  <a:pt x="1660" y="7838"/>
                </a:cubicBezTo>
                <a:lnTo>
                  <a:pt x="1660" y="10008"/>
                </a:lnTo>
                <a:cubicBezTo>
                  <a:pt x="1660" y="10402"/>
                  <a:pt x="1961" y="10703"/>
                  <a:pt x="2323" y="10703"/>
                </a:cubicBezTo>
                <a:lnTo>
                  <a:pt x="7207" y="10703"/>
                </a:lnTo>
                <a:lnTo>
                  <a:pt x="7207" y="11516"/>
                </a:lnTo>
                <a:lnTo>
                  <a:pt x="816" y="11516"/>
                </a:lnTo>
                <a:lnTo>
                  <a:pt x="816" y="2443"/>
                </a:lnTo>
                <a:lnTo>
                  <a:pt x="1660" y="2443"/>
                </a:lnTo>
                <a:lnTo>
                  <a:pt x="1660" y="4221"/>
                </a:lnTo>
                <a:cubicBezTo>
                  <a:pt x="1660" y="4433"/>
                  <a:pt x="1841" y="4614"/>
                  <a:pt x="2051" y="4614"/>
                </a:cubicBezTo>
                <a:cubicBezTo>
                  <a:pt x="2263" y="4614"/>
                  <a:pt x="2444" y="4433"/>
                  <a:pt x="2444" y="4221"/>
                </a:cubicBezTo>
                <a:lnTo>
                  <a:pt x="2444" y="815"/>
                </a:lnTo>
                <a:close/>
                <a:moveTo>
                  <a:pt x="2323" y="0"/>
                </a:moveTo>
                <a:cubicBezTo>
                  <a:pt x="1961" y="0"/>
                  <a:pt x="1660" y="302"/>
                  <a:pt x="1660" y="664"/>
                </a:cubicBezTo>
                <a:lnTo>
                  <a:pt x="1660" y="1628"/>
                </a:lnTo>
                <a:lnTo>
                  <a:pt x="695" y="1628"/>
                </a:lnTo>
                <a:cubicBezTo>
                  <a:pt x="302" y="1628"/>
                  <a:pt x="1" y="1930"/>
                  <a:pt x="1" y="2323"/>
                </a:cubicBezTo>
                <a:lnTo>
                  <a:pt x="1" y="11668"/>
                </a:lnTo>
                <a:cubicBezTo>
                  <a:pt x="1" y="12029"/>
                  <a:pt x="302" y="12331"/>
                  <a:pt x="695" y="12331"/>
                </a:cubicBezTo>
                <a:lnTo>
                  <a:pt x="7327" y="12331"/>
                </a:lnTo>
                <a:cubicBezTo>
                  <a:pt x="7689" y="12331"/>
                  <a:pt x="7990" y="12029"/>
                  <a:pt x="7990" y="11668"/>
                </a:cubicBezTo>
                <a:lnTo>
                  <a:pt x="7990" y="10703"/>
                </a:lnTo>
                <a:lnTo>
                  <a:pt x="8955" y="10703"/>
                </a:lnTo>
                <a:cubicBezTo>
                  <a:pt x="9346" y="10703"/>
                  <a:pt x="9647" y="10402"/>
                  <a:pt x="9647" y="10008"/>
                </a:cubicBezTo>
                <a:lnTo>
                  <a:pt x="9647" y="3256"/>
                </a:lnTo>
                <a:cubicBezTo>
                  <a:pt x="9647" y="3106"/>
                  <a:pt x="9527" y="2986"/>
                  <a:pt x="9527" y="2986"/>
                </a:cubicBezTo>
                <a:lnTo>
                  <a:pt x="6664" y="121"/>
                </a:lnTo>
                <a:cubicBezTo>
                  <a:pt x="6664" y="121"/>
                  <a:pt x="6512" y="0"/>
                  <a:pt x="63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4096;p121">
            <a:extLst>
              <a:ext uri="{FF2B5EF4-FFF2-40B4-BE49-F238E27FC236}">
                <a16:creationId xmlns:a16="http://schemas.microsoft.com/office/drawing/2014/main" id="{A7ADFF93-EA22-EE8D-B68F-010877ECB551}"/>
              </a:ext>
            </a:extLst>
          </p:cNvPr>
          <p:cNvSpPr/>
          <p:nvPr/>
        </p:nvSpPr>
        <p:spPr>
          <a:xfrm>
            <a:off x="14173200" y="419100"/>
            <a:ext cx="1560377" cy="1451395"/>
          </a:xfrm>
          <a:custGeom>
            <a:avLst/>
            <a:gdLst/>
            <a:ahLst/>
            <a:cxnLst/>
            <a:rect l="l" t="t" r="r" b="b"/>
            <a:pathLst>
              <a:path w="10491" h="11396" extrusionOk="0">
                <a:moveTo>
                  <a:pt x="4160" y="816"/>
                </a:moveTo>
                <a:cubicBezTo>
                  <a:pt x="4522" y="816"/>
                  <a:pt x="4852" y="1117"/>
                  <a:pt x="4852" y="1508"/>
                </a:cubicBezTo>
                <a:lnTo>
                  <a:pt x="4852" y="9888"/>
                </a:lnTo>
                <a:cubicBezTo>
                  <a:pt x="4852" y="10281"/>
                  <a:pt x="4522" y="10583"/>
                  <a:pt x="4160" y="10583"/>
                </a:cubicBezTo>
                <a:cubicBezTo>
                  <a:pt x="3827" y="10583"/>
                  <a:pt x="3526" y="10342"/>
                  <a:pt x="3497" y="10009"/>
                </a:cubicBezTo>
                <a:cubicBezTo>
                  <a:pt x="3466" y="9799"/>
                  <a:pt x="3285" y="9647"/>
                  <a:pt x="3104" y="9647"/>
                </a:cubicBezTo>
                <a:cubicBezTo>
                  <a:pt x="2381" y="9647"/>
                  <a:pt x="1778" y="9044"/>
                  <a:pt x="1778" y="8321"/>
                </a:cubicBezTo>
                <a:cubicBezTo>
                  <a:pt x="1778" y="8111"/>
                  <a:pt x="1838" y="7870"/>
                  <a:pt x="1959" y="7689"/>
                </a:cubicBezTo>
                <a:cubicBezTo>
                  <a:pt x="2019" y="7568"/>
                  <a:pt x="2019" y="7448"/>
                  <a:pt x="1990" y="7356"/>
                </a:cubicBezTo>
                <a:cubicBezTo>
                  <a:pt x="1959" y="7235"/>
                  <a:pt x="1869" y="7146"/>
                  <a:pt x="1749" y="7115"/>
                </a:cubicBezTo>
                <a:cubicBezTo>
                  <a:pt x="1175" y="6874"/>
                  <a:pt x="813" y="6331"/>
                  <a:pt x="813" y="5699"/>
                </a:cubicBezTo>
                <a:cubicBezTo>
                  <a:pt x="813" y="5065"/>
                  <a:pt x="1175" y="4522"/>
                  <a:pt x="1749" y="4281"/>
                </a:cubicBezTo>
                <a:cubicBezTo>
                  <a:pt x="1898" y="4252"/>
                  <a:pt x="2050" y="4221"/>
                  <a:pt x="2231" y="4221"/>
                </a:cubicBezTo>
                <a:cubicBezTo>
                  <a:pt x="2593" y="4221"/>
                  <a:pt x="2923" y="4342"/>
                  <a:pt x="3196" y="4583"/>
                </a:cubicBezTo>
                <a:cubicBezTo>
                  <a:pt x="3285" y="4674"/>
                  <a:pt x="3377" y="4703"/>
                  <a:pt x="3466" y="4703"/>
                </a:cubicBezTo>
                <a:cubicBezTo>
                  <a:pt x="3586" y="4703"/>
                  <a:pt x="3707" y="4643"/>
                  <a:pt x="3767" y="4554"/>
                </a:cubicBezTo>
                <a:cubicBezTo>
                  <a:pt x="3919" y="4402"/>
                  <a:pt x="3919" y="4132"/>
                  <a:pt x="3738" y="3980"/>
                </a:cubicBezTo>
                <a:cubicBezTo>
                  <a:pt x="3316" y="3618"/>
                  <a:pt x="2774" y="3408"/>
                  <a:pt x="2231" y="3408"/>
                </a:cubicBezTo>
                <a:cubicBezTo>
                  <a:pt x="2079" y="3408"/>
                  <a:pt x="1959" y="3408"/>
                  <a:pt x="1838" y="3437"/>
                </a:cubicBezTo>
                <a:cubicBezTo>
                  <a:pt x="1809" y="3317"/>
                  <a:pt x="1778" y="3196"/>
                  <a:pt x="1778" y="3075"/>
                </a:cubicBezTo>
                <a:cubicBezTo>
                  <a:pt x="1778" y="2352"/>
                  <a:pt x="2381" y="1749"/>
                  <a:pt x="3104" y="1749"/>
                </a:cubicBezTo>
                <a:cubicBezTo>
                  <a:pt x="3285" y="1749"/>
                  <a:pt x="3466" y="1600"/>
                  <a:pt x="3497" y="1387"/>
                </a:cubicBezTo>
                <a:cubicBezTo>
                  <a:pt x="3526" y="1057"/>
                  <a:pt x="3827" y="816"/>
                  <a:pt x="4160" y="816"/>
                </a:cubicBezTo>
                <a:close/>
                <a:moveTo>
                  <a:pt x="6331" y="816"/>
                </a:moveTo>
                <a:cubicBezTo>
                  <a:pt x="6661" y="816"/>
                  <a:pt x="6963" y="1057"/>
                  <a:pt x="6994" y="1387"/>
                </a:cubicBezTo>
                <a:cubicBezTo>
                  <a:pt x="7023" y="1600"/>
                  <a:pt x="7204" y="1749"/>
                  <a:pt x="7385" y="1749"/>
                </a:cubicBezTo>
                <a:cubicBezTo>
                  <a:pt x="8108" y="1749"/>
                  <a:pt x="8711" y="2352"/>
                  <a:pt x="8711" y="3075"/>
                </a:cubicBezTo>
                <a:cubicBezTo>
                  <a:pt x="8711" y="3196"/>
                  <a:pt x="8682" y="3317"/>
                  <a:pt x="8651" y="3437"/>
                </a:cubicBezTo>
                <a:cubicBezTo>
                  <a:pt x="8530" y="3408"/>
                  <a:pt x="8410" y="3408"/>
                  <a:pt x="8260" y="3408"/>
                </a:cubicBezTo>
                <a:cubicBezTo>
                  <a:pt x="7717" y="3408"/>
                  <a:pt x="7175" y="3618"/>
                  <a:pt x="6753" y="3980"/>
                </a:cubicBezTo>
                <a:cubicBezTo>
                  <a:pt x="6572" y="4132"/>
                  <a:pt x="6572" y="4402"/>
                  <a:pt x="6721" y="4554"/>
                </a:cubicBezTo>
                <a:cubicBezTo>
                  <a:pt x="6782" y="4643"/>
                  <a:pt x="6902" y="4703"/>
                  <a:pt x="7023" y="4703"/>
                </a:cubicBezTo>
                <a:cubicBezTo>
                  <a:pt x="7114" y="4703"/>
                  <a:pt x="7204" y="4674"/>
                  <a:pt x="7295" y="4583"/>
                </a:cubicBezTo>
                <a:cubicBezTo>
                  <a:pt x="7565" y="4342"/>
                  <a:pt x="7898" y="4221"/>
                  <a:pt x="8260" y="4221"/>
                </a:cubicBezTo>
                <a:cubicBezTo>
                  <a:pt x="8441" y="4221"/>
                  <a:pt x="8590" y="4252"/>
                  <a:pt x="8742" y="4281"/>
                </a:cubicBezTo>
                <a:cubicBezTo>
                  <a:pt x="9314" y="4522"/>
                  <a:pt x="9676" y="5065"/>
                  <a:pt x="9676" y="5699"/>
                </a:cubicBezTo>
                <a:cubicBezTo>
                  <a:pt x="9676" y="6331"/>
                  <a:pt x="9314" y="6874"/>
                  <a:pt x="8742" y="7115"/>
                </a:cubicBezTo>
                <a:cubicBezTo>
                  <a:pt x="8622" y="7146"/>
                  <a:pt x="8530" y="7235"/>
                  <a:pt x="8501" y="7356"/>
                </a:cubicBezTo>
                <a:cubicBezTo>
                  <a:pt x="8470" y="7448"/>
                  <a:pt x="8470" y="7568"/>
                  <a:pt x="8530" y="7689"/>
                </a:cubicBezTo>
                <a:cubicBezTo>
                  <a:pt x="8651" y="7870"/>
                  <a:pt x="8711" y="8111"/>
                  <a:pt x="8711" y="8321"/>
                </a:cubicBezTo>
                <a:cubicBezTo>
                  <a:pt x="8711" y="9044"/>
                  <a:pt x="8108" y="9647"/>
                  <a:pt x="7385" y="9647"/>
                </a:cubicBezTo>
                <a:cubicBezTo>
                  <a:pt x="7204" y="9647"/>
                  <a:pt x="7023" y="9799"/>
                  <a:pt x="6994" y="10009"/>
                </a:cubicBezTo>
                <a:cubicBezTo>
                  <a:pt x="6963" y="10342"/>
                  <a:pt x="6661" y="10583"/>
                  <a:pt x="6331" y="10583"/>
                </a:cubicBezTo>
                <a:cubicBezTo>
                  <a:pt x="5938" y="10583"/>
                  <a:pt x="5636" y="10281"/>
                  <a:pt x="5636" y="9888"/>
                </a:cubicBezTo>
                <a:lnTo>
                  <a:pt x="5636" y="1508"/>
                </a:lnTo>
                <a:cubicBezTo>
                  <a:pt x="5636" y="1117"/>
                  <a:pt x="5938" y="816"/>
                  <a:pt x="6331" y="816"/>
                </a:cubicBezTo>
                <a:close/>
                <a:moveTo>
                  <a:pt x="4160" y="1"/>
                </a:moveTo>
                <a:cubicBezTo>
                  <a:pt x="3526" y="1"/>
                  <a:pt x="2983" y="394"/>
                  <a:pt x="2774" y="965"/>
                </a:cubicBezTo>
                <a:cubicBezTo>
                  <a:pt x="1749" y="1146"/>
                  <a:pt x="994" y="2022"/>
                  <a:pt x="994" y="3075"/>
                </a:cubicBezTo>
                <a:cubicBezTo>
                  <a:pt x="994" y="3288"/>
                  <a:pt x="1025" y="3529"/>
                  <a:pt x="1086" y="3739"/>
                </a:cubicBezTo>
                <a:cubicBezTo>
                  <a:pt x="422" y="4161"/>
                  <a:pt x="0" y="4884"/>
                  <a:pt x="0" y="5699"/>
                </a:cubicBezTo>
                <a:cubicBezTo>
                  <a:pt x="0" y="6512"/>
                  <a:pt x="422" y="7235"/>
                  <a:pt x="1086" y="7657"/>
                </a:cubicBezTo>
                <a:cubicBezTo>
                  <a:pt x="1025" y="7870"/>
                  <a:pt x="994" y="8111"/>
                  <a:pt x="994" y="8321"/>
                </a:cubicBezTo>
                <a:cubicBezTo>
                  <a:pt x="994" y="9377"/>
                  <a:pt x="1749" y="10250"/>
                  <a:pt x="2774" y="10431"/>
                </a:cubicBezTo>
                <a:cubicBezTo>
                  <a:pt x="2983" y="11005"/>
                  <a:pt x="3526" y="11395"/>
                  <a:pt x="4160" y="11395"/>
                </a:cubicBezTo>
                <a:cubicBezTo>
                  <a:pt x="4582" y="11395"/>
                  <a:pt x="4973" y="11215"/>
                  <a:pt x="5246" y="10913"/>
                </a:cubicBezTo>
                <a:cubicBezTo>
                  <a:pt x="5516" y="11215"/>
                  <a:pt x="5909" y="11395"/>
                  <a:pt x="6331" y="11395"/>
                </a:cubicBezTo>
                <a:cubicBezTo>
                  <a:pt x="6963" y="11395"/>
                  <a:pt x="7505" y="11005"/>
                  <a:pt x="7717" y="10431"/>
                </a:cubicBezTo>
                <a:cubicBezTo>
                  <a:pt x="8742" y="10250"/>
                  <a:pt x="9495" y="9377"/>
                  <a:pt x="9495" y="8321"/>
                </a:cubicBezTo>
                <a:cubicBezTo>
                  <a:pt x="9495" y="8111"/>
                  <a:pt x="9466" y="7870"/>
                  <a:pt x="9406" y="7657"/>
                </a:cubicBezTo>
                <a:cubicBezTo>
                  <a:pt x="10069" y="7235"/>
                  <a:pt x="10491" y="6512"/>
                  <a:pt x="10491" y="5699"/>
                </a:cubicBezTo>
                <a:cubicBezTo>
                  <a:pt x="10491" y="4884"/>
                  <a:pt x="10069" y="4161"/>
                  <a:pt x="9406" y="3739"/>
                </a:cubicBezTo>
                <a:cubicBezTo>
                  <a:pt x="9466" y="3529"/>
                  <a:pt x="9495" y="3288"/>
                  <a:pt x="9495" y="3075"/>
                </a:cubicBezTo>
                <a:cubicBezTo>
                  <a:pt x="9495" y="2022"/>
                  <a:pt x="8742" y="1146"/>
                  <a:pt x="7717" y="965"/>
                </a:cubicBezTo>
                <a:cubicBezTo>
                  <a:pt x="7505" y="394"/>
                  <a:pt x="6963" y="1"/>
                  <a:pt x="6331" y="1"/>
                </a:cubicBezTo>
                <a:cubicBezTo>
                  <a:pt x="5909" y="1"/>
                  <a:pt x="5516" y="182"/>
                  <a:pt x="5246" y="483"/>
                </a:cubicBezTo>
                <a:cubicBezTo>
                  <a:pt x="4973" y="182"/>
                  <a:pt x="4582" y="1"/>
                  <a:pt x="416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4097;p121">
            <a:extLst>
              <a:ext uri="{FF2B5EF4-FFF2-40B4-BE49-F238E27FC236}">
                <a16:creationId xmlns:a16="http://schemas.microsoft.com/office/drawing/2014/main" id="{A9BB245C-09DA-821D-DA9D-AFDD904EDF3B}"/>
              </a:ext>
            </a:extLst>
          </p:cNvPr>
          <p:cNvSpPr/>
          <p:nvPr/>
        </p:nvSpPr>
        <p:spPr>
          <a:xfrm>
            <a:off x="15168558" y="1152373"/>
            <a:ext cx="223842" cy="257327"/>
          </a:xfrm>
          <a:custGeom>
            <a:avLst/>
            <a:gdLst/>
            <a:ahLst/>
            <a:cxnLst/>
            <a:rect l="l" t="t" r="r" b="b"/>
            <a:pathLst>
              <a:path w="2080" h="2792" extrusionOk="0">
                <a:moveTo>
                  <a:pt x="1608" y="0"/>
                </a:moveTo>
                <a:cubicBezTo>
                  <a:pt x="1564" y="0"/>
                  <a:pt x="1520" y="6"/>
                  <a:pt x="1476" y="18"/>
                </a:cubicBezTo>
                <a:cubicBezTo>
                  <a:pt x="483" y="411"/>
                  <a:pt x="1" y="1557"/>
                  <a:pt x="391" y="2551"/>
                </a:cubicBezTo>
                <a:cubicBezTo>
                  <a:pt x="452" y="2702"/>
                  <a:pt x="603" y="2792"/>
                  <a:pt x="753" y="2792"/>
                </a:cubicBezTo>
                <a:cubicBezTo>
                  <a:pt x="813" y="2792"/>
                  <a:pt x="845" y="2792"/>
                  <a:pt x="905" y="2763"/>
                </a:cubicBezTo>
                <a:cubicBezTo>
                  <a:pt x="1115" y="2702"/>
                  <a:pt x="1206" y="2461"/>
                  <a:pt x="1115" y="2249"/>
                </a:cubicBezTo>
                <a:cubicBezTo>
                  <a:pt x="905" y="1678"/>
                  <a:pt x="1206" y="1014"/>
                  <a:pt x="1778" y="773"/>
                </a:cubicBezTo>
                <a:cubicBezTo>
                  <a:pt x="1990" y="682"/>
                  <a:pt x="2079" y="472"/>
                  <a:pt x="2019" y="259"/>
                </a:cubicBezTo>
                <a:cubicBezTo>
                  <a:pt x="1948" y="92"/>
                  <a:pt x="1780" y="0"/>
                  <a:pt x="16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4098;p121">
            <a:extLst>
              <a:ext uri="{FF2B5EF4-FFF2-40B4-BE49-F238E27FC236}">
                <a16:creationId xmlns:a16="http://schemas.microsoft.com/office/drawing/2014/main" id="{A14B8118-0C71-E650-104F-0262025B8993}"/>
              </a:ext>
            </a:extLst>
          </p:cNvPr>
          <p:cNvSpPr/>
          <p:nvPr/>
        </p:nvSpPr>
        <p:spPr>
          <a:xfrm>
            <a:off x="14555618" y="1152373"/>
            <a:ext cx="227182" cy="257327"/>
          </a:xfrm>
          <a:custGeom>
            <a:avLst/>
            <a:gdLst/>
            <a:ahLst/>
            <a:cxnLst/>
            <a:rect l="l" t="t" r="r" b="b"/>
            <a:pathLst>
              <a:path w="2111" h="2792" extrusionOk="0">
                <a:moveTo>
                  <a:pt x="487" y="0"/>
                </a:moveTo>
                <a:cubicBezTo>
                  <a:pt x="331" y="0"/>
                  <a:pt x="163" y="92"/>
                  <a:pt x="90" y="259"/>
                </a:cubicBezTo>
                <a:cubicBezTo>
                  <a:pt x="0" y="472"/>
                  <a:pt x="121" y="682"/>
                  <a:pt x="331" y="773"/>
                </a:cubicBezTo>
                <a:cubicBezTo>
                  <a:pt x="905" y="1014"/>
                  <a:pt x="1206" y="1678"/>
                  <a:pt x="965" y="2249"/>
                </a:cubicBezTo>
                <a:cubicBezTo>
                  <a:pt x="905" y="2461"/>
                  <a:pt x="994" y="2702"/>
                  <a:pt x="1206" y="2763"/>
                </a:cubicBezTo>
                <a:cubicBezTo>
                  <a:pt x="1266" y="2792"/>
                  <a:pt x="1295" y="2792"/>
                  <a:pt x="1356" y="2792"/>
                </a:cubicBezTo>
                <a:cubicBezTo>
                  <a:pt x="1508" y="2792"/>
                  <a:pt x="1657" y="2702"/>
                  <a:pt x="1717" y="2551"/>
                </a:cubicBezTo>
                <a:cubicBezTo>
                  <a:pt x="2110" y="1557"/>
                  <a:pt x="1628" y="411"/>
                  <a:pt x="603" y="18"/>
                </a:cubicBezTo>
                <a:cubicBezTo>
                  <a:pt x="566" y="6"/>
                  <a:pt x="527" y="0"/>
                  <a:pt x="4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 name="Google Shape;3651;p112">
            <a:extLst>
              <a:ext uri="{FF2B5EF4-FFF2-40B4-BE49-F238E27FC236}">
                <a16:creationId xmlns:a16="http://schemas.microsoft.com/office/drawing/2014/main" id="{5B365494-2028-81BE-6B56-667F557035F7}"/>
              </a:ext>
            </a:extLst>
          </p:cNvPr>
          <p:cNvGrpSpPr/>
          <p:nvPr/>
        </p:nvGrpSpPr>
        <p:grpSpPr>
          <a:xfrm rot="16200000">
            <a:off x="-483615" y="6727347"/>
            <a:ext cx="4267211" cy="785383"/>
            <a:chOff x="1298650" y="3255600"/>
            <a:chExt cx="3427850" cy="639375"/>
          </a:xfrm>
        </p:grpSpPr>
        <p:sp>
          <p:nvSpPr>
            <p:cNvPr id="20" name="Google Shape;3652;p112">
              <a:extLst>
                <a:ext uri="{FF2B5EF4-FFF2-40B4-BE49-F238E27FC236}">
                  <a16:creationId xmlns:a16="http://schemas.microsoft.com/office/drawing/2014/main" id="{0102D607-9144-103D-1E37-0D22F35F3C64}"/>
                </a:ext>
              </a:extLst>
            </p:cNvPr>
            <p:cNvSpPr/>
            <p:nvPr/>
          </p:nvSpPr>
          <p:spPr>
            <a:xfrm>
              <a:off x="1483200" y="3347875"/>
              <a:ext cx="3243300" cy="547100"/>
            </a:xfrm>
            <a:custGeom>
              <a:avLst/>
              <a:gdLst/>
              <a:ahLst/>
              <a:cxnLst/>
              <a:rect l="l" t="t" r="r" b="b"/>
              <a:pathLst>
                <a:path w="129732" h="21884" fill="none" extrusionOk="0">
                  <a:moveTo>
                    <a:pt x="129731" y="11311"/>
                  </a:moveTo>
                  <a:lnTo>
                    <a:pt x="100335" y="11311"/>
                  </a:lnTo>
                  <a:lnTo>
                    <a:pt x="89738" y="21884"/>
                  </a:lnTo>
                  <a:lnTo>
                    <a:pt x="34529" y="21884"/>
                  </a:lnTo>
                  <a:lnTo>
                    <a:pt x="12633" y="0"/>
                  </a:lnTo>
                  <a:lnTo>
                    <a:pt x="1" y="0"/>
                  </a:lnTo>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3653;p112">
              <a:extLst>
                <a:ext uri="{FF2B5EF4-FFF2-40B4-BE49-F238E27FC236}">
                  <a16:creationId xmlns:a16="http://schemas.microsoft.com/office/drawing/2014/main" id="{0FCF7FE3-84F0-C685-E44D-C12BB27BA7B9}"/>
                </a:ext>
              </a:extLst>
            </p:cNvPr>
            <p:cNvSpPr/>
            <p:nvPr/>
          </p:nvSpPr>
          <p:spPr>
            <a:xfrm>
              <a:off x="1298650" y="3255600"/>
              <a:ext cx="184575" cy="184850"/>
            </a:xfrm>
            <a:custGeom>
              <a:avLst/>
              <a:gdLst/>
              <a:ahLst/>
              <a:cxnLst/>
              <a:rect l="l" t="t" r="r" b="b"/>
              <a:pathLst>
                <a:path w="7383" h="7394" fill="none" extrusionOk="0">
                  <a:moveTo>
                    <a:pt x="1" y="3691"/>
                  </a:moveTo>
                  <a:cubicBezTo>
                    <a:pt x="1" y="1643"/>
                    <a:pt x="1644" y="0"/>
                    <a:pt x="3692" y="0"/>
                  </a:cubicBezTo>
                  <a:cubicBezTo>
                    <a:pt x="5728" y="0"/>
                    <a:pt x="7383" y="1643"/>
                    <a:pt x="7383" y="3691"/>
                  </a:cubicBezTo>
                  <a:cubicBezTo>
                    <a:pt x="7383" y="5727"/>
                    <a:pt x="5728" y="7382"/>
                    <a:pt x="3692" y="7382"/>
                  </a:cubicBezTo>
                  <a:cubicBezTo>
                    <a:pt x="1644" y="7394"/>
                    <a:pt x="1" y="5727"/>
                    <a:pt x="1" y="3691"/>
                  </a:cubicBezTo>
                  <a:close/>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6438806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223" b="-39554"/>
            </a:stretch>
          </a:blipFill>
        </p:spPr>
      </p:sp>
      <p:sp>
        <p:nvSpPr>
          <p:cNvPr id="3" name="TextBox 3"/>
          <p:cNvSpPr txBox="1"/>
          <p:nvPr/>
        </p:nvSpPr>
        <p:spPr>
          <a:xfrm>
            <a:off x="4355726" y="1739079"/>
            <a:ext cx="9891072" cy="1897955"/>
          </a:xfrm>
          <a:prstGeom prst="rect">
            <a:avLst/>
          </a:prstGeom>
        </p:spPr>
        <p:txBody>
          <a:bodyPr lIns="0" tIns="0" rIns="0" bIns="0" rtlCol="0" anchor="t">
            <a:spAutoFit/>
          </a:bodyPr>
          <a:lstStyle/>
          <a:p>
            <a:pPr algn="ctr">
              <a:lnSpc>
                <a:spcPts val="7424"/>
              </a:lnSpc>
            </a:pPr>
            <a:r>
              <a:rPr lang="en-US" sz="6749" dirty="0">
                <a:solidFill>
                  <a:srgbClr val="FFFFFF"/>
                </a:solidFill>
                <a:latin typeface="HK Modular"/>
              </a:rPr>
              <a:t>Cryptographic using </a:t>
            </a:r>
            <a:r>
              <a:rPr lang="en-US" sz="6749" dirty="0" err="1">
                <a:solidFill>
                  <a:srgbClr val="FFFFFF"/>
                </a:solidFill>
                <a:latin typeface="HK Modular"/>
              </a:rPr>
              <a:t>ann</a:t>
            </a:r>
            <a:r>
              <a:rPr lang="en-US" sz="6749" dirty="0">
                <a:solidFill>
                  <a:srgbClr val="FFFFFF"/>
                </a:solidFill>
                <a:latin typeface="HK Modular"/>
              </a:rPr>
              <a:t>-II</a:t>
            </a:r>
          </a:p>
        </p:txBody>
      </p:sp>
      <p:pic>
        <p:nvPicPr>
          <p:cNvPr id="5" name="Picture 5"/>
          <p:cNvPicPr>
            <a:picLocks noChangeAspect="1"/>
          </p:cNvPicPr>
          <p:nvPr/>
        </p:nvPicPr>
        <p:blipFill>
          <a:blip r:embed="rId3"/>
          <a:srcRect/>
          <a:stretch>
            <a:fillRect/>
          </a:stretch>
        </p:blipFill>
        <p:spPr>
          <a:xfrm>
            <a:off x="7748800" y="8809509"/>
            <a:ext cx="3104923" cy="372591"/>
          </a:xfrm>
          <a:prstGeom prst="rect">
            <a:avLst/>
          </a:prstGeom>
        </p:spPr>
      </p:pic>
      <p:sp>
        <p:nvSpPr>
          <p:cNvPr id="6" name="Freeform 6"/>
          <p:cNvSpPr/>
          <p:nvPr/>
        </p:nvSpPr>
        <p:spPr>
          <a:xfrm>
            <a:off x="-3922262" y="-3859592"/>
            <a:ext cx="10137315" cy="11358336"/>
          </a:xfrm>
          <a:custGeom>
            <a:avLst/>
            <a:gdLst/>
            <a:ahLst/>
            <a:cxnLst/>
            <a:rect l="l" t="t" r="r" b="b"/>
            <a:pathLst>
              <a:path w="10137315" h="11358336">
                <a:moveTo>
                  <a:pt x="0" y="0"/>
                </a:moveTo>
                <a:lnTo>
                  <a:pt x="10137315" y="0"/>
                </a:lnTo>
                <a:lnTo>
                  <a:pt x="10137315" y="11358337"/>
                </a:lnTo>
                <a:lnTo>
                  <a:pt x="0" y="11358337"/>
                </a:lnTo>
                <a:lnTo>
                  <a:pt x="0" y="0"/>
                </a:lnTo>
                <a:close/>
              </a:path>
            </a:pathLst>
          </a:custGeom>
          <a:blipFill>
            <a:blip r:embed="rId4">
              <a:alphaModFix amt="37000"/>
            </a:blip>
            <a:stretch>
              <a:fillRect/>
            </a:stretch>
          </a:blipFill>
        </p:spPr>
        <p:txBody>
          <a:bodyPr/>
          <a:lstStyle/>
          <a:p>
            <a:endParaRPr lang="en-IN" dirty="0"/>
          </a:p>
        </p:txBody>
      </p:sp>
      <p:sp>
        <p:nvSpPr>
          <p:cNvPr id="7" name="Freeform 7"/>
          <p:cNvSpPr/>
          <p:nvPr/>
        </p:nvSpPr>
        <p:spPr>
          <a:xfrm>
            <a:off x="13106400" y="4041263"/>
            <a:ext cx="10137315" cy="11358336"/>
          </a:xfrm>
          <a:custGeom>
            <a:avLst/>
            <a:gdLst/>
            <a:ahLst/>
            <a:cxnLst/>
            <a:rect l="l" t="t" r="r" b="b"/>
            <a:pathLst>
              <a:path w="10137315" h="11358336">
                <a:moveTo>
                  <a:pt x="0" y="0"/>
                </a:moveTo>
                <a:lnTo>
                  <a:pt x="10137315" y="0"/>
                </a:lnTo>
                <a:lnTo>
                  <a:pt x="10137315" y="11358336"/>
                </a:lnTo>
                <a:lnTo>
                  <a:pt x="0" y="11358336"/>
                </a:lnTo>
                <a:lnTo>
                  <a:pt x="0" y="0"/>
                </a:lnTo>
                <a:close/>
              </a:path>
            </a:pathLst>
          </a:custGeom>
          <a:blipFill>
            <a:blip r:embed="rId4">
              <a:alphaModFix amt="37000"/>
            </a:blip>
            <a:stretch>
              <a:fillRect/>
            </a:stretch>
          </a:blipFill>
        </p:spPr>
      </p:sp>
      <p:grpSp>
        <p:nvGrpSpPr>
          <p:cNvPr id="8" name="Group 8"/>
          <p:cNvGrpSpPr/>
          <p:nvPr/>
        </p:nvGrpSpPr>
        <p:grpSpPr>
          <a:xfrm>
            <a:off x="15850850" y="955790"/>
            <a:ext cx="1812535" cy="1812535"/>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4D2CC1">
                    <a:alpha val="100000"/>
                  </a:srgbClr>
                </a:gs>
                <a:gs pos="100000">
                  <a:srgbClr val="7F64DA">
                    <a:alpha val="100000"/>
                  </a:srgbClr>
                </a:gs>
              </a:gsLst>
              <a:lin ang="0"/>
            </a:gradFill>
          </p:spPr>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2" name="TextBox 12"/>
          <p:cNvSpPr txBox="1"/>
          <p:nvPr/>
        </p:nvSpPr>
        <p:spPr>
          <a:xfrm>
            <a:off x="8666632" y="801438"/>
            <a:ext cx="954735" cy="500137"/>
          </a:xfrm>
          <a:prstGeom prst="rect">
            <a:avLst/>
          </a:prstGeom>
        </p:spPr>
        <p:txBody>
          <a:bodyPr lIns="0" tIns="0" rIns="0" bIns="0" rtlCol="0" anchor="t">
            <a:spAutoFit/>
          </a:bodyPr>
          <a:lstStyle/>
          <a:p>
            <a:pPr algn="l">
              <a:lnSpc>
                <a:spcPts val="3866"/>
              </a:lnSpc>
            </a:pPr>
            <a:r>
              <a:rPr lang="en-US" sz="3514" dirty="0">
                <a:solidFill>
                  <a:srgbClr val="FFFFFF"/>
                </a:solidFill>
                <a:latin typeface="HK Modular"/>
              </a:rPr>
              <a:t>13</a:t>
            </a:r>
          </a:p>
        </p:txBody>
      </p:sp>
      <p:sp>
        <p:nvSpPr>
          <p:cNvPr id="23" name="TextBox 4">
            <a:extLst>
              <a:ext uri="{FF2B5EF4-FFF2-40B4-BE49-F238E27FC236}">
                <a16:creationId xmlns:a16="http://schemas.microsoft.com/office/drawing/2014/main" id="{E4142730-27F2-B204-2D6F-FFCF5951D243}"/>
              </a:ext>
            </a:extLst>
          </p:cNvPr>
          <p:cNvSpPr txBox="1"/>
          <p:nvPr/>
        </p:nvSpPr>
        <p:spPr>
          <a:xfrm>
            <a:off x="2328961" y="4045403"/>
            <a:ext cx="13944600" cy="3676904"/>
          </a:xfrm>
          <a:prstGeom prst="rect">
            <a:avLst/>
          </a:prstGeom>
        </p:spPr>
        <p:txBody>
          <a:bodyPr wrap="square" lIns="0" tIns="0" rIns="0" bIns="0" rtlCol="0" anchor="t">
            <a:spAutoFit/>
          </a:bodyPr>
          <a:lstStyle/>
          <a:p>
            <a:pPr marL="457200" indent="-457200">
              <a:lnSpc>
                <a:spcPts val="3601"/>
              </a:lnSpc>
              <a:spcBef>
                <a:spcPct val="0"/>
              </a:spcBef>
              <a:buFont typeface="Wingdings" panose="05000000000000000000" pitchFamily="2" charset="2"/>
              <a:buChar char="§"/>
            </a:pPr>
            <a:r>
              <a:rPr lang="en-US" sz="2572" b="1" u="sng" dirty="0">
                <a:solidFill>
                  <a:srgbClr val="FFFFFF"/>
                </a:solidFill>
                <a:latin typeface="Garet"/>
              </a:rPr>
              <a:t>Using a chaotic neural network:</a:t>
            </a:r>
          </a:p>
          <a:p>
            <a:pPr>
              <a:lnSpc>
                <a:spcPts val="3601"/>
              </a:lnSpc>
              <a:spcBef>
                <a:spcPct val="0"/>
              </a:spcBef>
            </a:pPr>
            <a:r>
              <a:rPr lang="en-US" sz="2572" b="1" dirty="0">
                <a:solidFill>
                  <a:srgbClr val="FFFFFF"/>
                </a:solidFill>
                <a:latin typeface="Garet"/>
              </a:rPr>
              <a:t>A new chaotic neural network for digital signal encryption and decryption was studied in this project. According to a binary sequence generated from a chaotic system, the weights of neurons are set. The chaotic neural network can be used to encrypt digital signal. The network's features are as follows:</a:t>
            </a:r>
          </a:p>
          <a:p>
            <a:pPr>
              <a:lnSpc>
                <a:spcPts val="3601"/>
              </a:lnSpc>
              <a:spcBef>
                <a:spcPct val="0"/>
              </a:spcBef>
            </a:pPr>
            <a:r>
              <a:rPr lang="en-US" sz="2572" b="1" dirty="0">
                <a:solidFill>
                  <a:srgbClr val="FFFFFF"/>
                </a:solidFill>
                <a:latin typeface="Garet"/>
              </a:rPr>
              <a:t>1) High security</a:t>
            </a:r>
          </a:p>
          <a:p>
            <a:pPr>
              <a:lnSpc>
                <a:spcPts val="3601"/>
              </a:lnSpc>
              <a:spcBef>
                <a:spcPct val="0"/>
              </a:spcBef>
            </a:pPr>
            <a:r>
              <a:rPr lang="en-US" sz="2572" b="1" dirty="0">
                <a:solidFill>
                  <a:srgbClr val="FFFFFF"/>
                </a:solidFill>
                <a:latin typeface="Garet"/>
              </a:rPr>
              <a:t>2) No distortion</a:t>
            </a:r>
          </a:p>
          <a:p>
            <a:pPr>
              <a:lnSpc>
                <a:spcPts val="3601"/>
              </a:lnSpc>
              <a:spcBef>
                <a:spcPct val="0"/>
              </a:spcBef>
            </a:pPr>
            <a:r>
              <a:rPr lang="en-US" sz="2572" b="1" dirty="0">
                <a:solidFill>
                  <a:srgbClr val="FFFFFF"/>
                </a:solidFill>
                <a:latin typeface="Garet"/>
              </a:rPr>
              <a:t>3) Suitable for system integration</a:t>
            </a:r>
            <a:endParaRPr lang="en-US" sz="2572" dirty="0">
              <a:solidFill>
                <a:srgbClr val="FFFFFF"/>
              </a:solidFill>
              <a:latin typeface="Garet"/>
            </a:endParaRPr>
          </a:p>
        </p:txBody>
      </p:sp>
    </p:spTree>
    <p:extLst>
      <p:ext uri="{BB962C8B-B14F-4D97-AF65-F5344CB8AC3E}">
        <p14:creationId xmlns:p14="http://schemas.microsoft.com/office/powerpoint/2010/main" val="35088601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223" b="-39554"/>
            </a:stretch>
          </a:blipFill>
        </p:spPr>
      </p:sp>
      <p:sp>
        <p:nvSpPr>
          <p:cNvPr id="3" name="Freeform 3"/>
          <p:cNvSpPr/>
          <p:nvPr/>
        </p:nvSpPr>
        <p:spPr>
          <a:xfrm>
            <a:off x="959985" y="1181100"/>
            <a:ext cx="8717415" cy="2438400"/>
          </a:xfrm>
          <a:custGeom>
            <a:avLst/>
            <a:gdLst/>
            <a:ahLst/>
            <a:cxnLst/>
            <a:rect l="l" t="t" r="r" b="b"/>
            <a:pathLst>
              <a:path w="9632002" h="2977164">
                <a:moveTo>
                  <a:pt x="0" y="0"/>
                </a:moveTo>
                <a:lnTo>
                  <a:pt x="9632002" y="0"/>
                </a:lnTo>
                <a:lnTo>
                  <a:pt x="9632002" y="2977164"/>
                </a:lnTo>
                <a:lnTo>
                  <a:pt x="0" y="297716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dirty="0"/>
          </a:p>
        </p:txBody>
      </p:sp>
      <p:pic>
        <p:nvPicPr>
          <p:cNvPr id="4" name="Picture 4"/>
          <p:cNvPicPr>
            <a:picLocks noChangeAspect="1"/>
          </p:cNvPicPr>
          <p:nvPr/>
        </p:nvPicPr>
        <p:blipFill>
          <a:blip r:embed="rId5"/>
          <a:srcRect/>
          <a:stretch>
            <a:fillRect/>
          </a:stretch>
        </p:blipFill>
        <p:spPr>
          <a:xfrm>
            <a:off x="7285953" y="9683973"/>
            <a:ext cx="3104923" cy="372591"/>
          </a:xfrm>
          <a:prstGeom prst="rect">
            <a:avLst/>
          </a:prstGeom>
        </p:spPr>
      </p:pic>
      <p:sp>
        <p:nvSpPr>
          <p:cNvPr id="6" name="TextBox 6"/>
          <p:cNvSpPr txBox="1"/>
          <p:nvPr/>
        </p:nvSpPr>
        <p:spPr>
          <a:xfrm>
            <a:off x="2057400" y="2019300"/>
            <a:ext cx="9754135" cy="758756"/>
          </a:xfrm>
          <a:prstGeom prst="rect">
            <a:avLst/>
          </a:prstGeom>
        </p:spPr>
        <p:txBody>
          <a:bodyPr lIns="0" tIns="0" rIns="0" bIns="0" rtlCol="0" anchor="t">
            <a:spAutoFit/>
          </a:bodyPr>
          <a:lstStyle/>
          <a:p>
            <a:pPr algn="l">
              <a:lnSpc>
                <a:spcPts val="5874"/>
              </a:lnSpc>
            </a:pPr>
            <a:r>
              <a:rPr lang="en-US" sz="5340" dirty="0">
                <a:solidFill>
                  <a:srgbClr val="FFFFFF"/>
                </a:solidFill>
                <a:latin typeface="HK Modular"/>
              </a:rPr>
              <a:t>Conclusion</a:t>
            </a:r>
          </a:p>
        </p:txBody>
      </p:sp>
      <p:sp>
        <p:nvSpPr>
          <p:cNvPr id="7" name="TextBox 7"/>
          <p:cNvSpPr txBox="1"/>
          <p:nvPr/>
        </p:nvSpPr>
        <p:spPr>
          <a:xfrm>
            <a:off x="1066800" y="4076700"/>
            <a:ext cx="15241569" cy="5523563"/>
          </a:xfrm>
          <a:prstGeom prst="rect">
            <a:avLst/>
          </a:prstGeom>
        </p:spPr>
        <p:txBody>
          <a:bodyPr wrap="square" lIns="0" tIns="0" rIns="0" bIns="0" rtlCol="0" anchor="t">
            <a:spAutoFit/>
          </a:bodyPr>
          <a:lstStyle/>
          <a:p>
            <a:pPr algn="l">
              <a:lnSpc>
                <a:spcPts val="3601"/>
              </a:lnSpc>
              <a:spcBef>
                <a:spcPct val="0"/>
              </a:spcBef>
            </a:pPr>
            <a:r>
              <a:rPr lang="en-US" sz="2572" dirty="0">
                <a:solidFill>
                  <a:srgbClr val="FFFFFF"/>
                </a:solidFill>
                <a:latin typeface="Garet"/>
              </a:rPr>
              <a:t>Artificial Neural Networks (ANNs) are powerful techniques capable of emulating complex computational machines. In this project, we used ANNs to build combinational and sequential logic machines using the back-propagation algorithm. A comparative study of different neural network architectures was conducted, highlighting their respective merits and demerits.</a:t>
            </a:r>
            <a:br>
              <a:rPr lang="en-US" sz="2572" dirty="0">
                <a:solidFill>
                  <a:srgbClr val="FFFFFF"/>
                </a:solidFill>
                <a:latin typeface="Garet"/>
              </a:rPr>
            </a:br>
            <a:endParaRPr lang="en-US" sz="2572" dirty="0">
              <a:solidFill>
                <a:srgbClr val="FFFFFF"/>
              </a:solidFill>
              <a:latin typeface="Garet"/>
            </a:endParaRPr>
          </a:p>
          <a:p>
            <a:pPr algn="l">
              <a:lnSpc>
                <a:spcPts val="3601"/>
              </a:lnSpc>
              <a:spcBef>
                <a:spcPct val="0"/>
              </a:spcBef>
            </a:pPr>
            <a:r>
              <a:rPr lang="en-US" sz="2572" dirty="0">
                <a:solidFill>
                  <a:srgbClr val="FFFFFF"/>
                </a:solidFill>
                <a:latin typeface="Garet"/>
              </a:rPr>
              <a:t>We explored the application of ANNs in cryptography through two methods: a sequential machine-based encryption technique and a chaotic neural network for digital signal cryptography. The results indicate that ANNs have significant potential in data encryption and decryption. Future improvements in code and training algorithms could enhance these results, positioning ANNs as a promising new method for cryptographic applications.</a:t>
            </a:r>
          </a:p>
        </p:txBody>
      </p:sp>
      <p:sp>
        <p:nvSpPr>
          <p:cNvPr id="8" name="TextBox 8"/>
          <p:cNvSpPr txBox="1"/>
          <p:nvPr/>
        </p:nvSpPr>
        <p:spPr>
          <a:xfrm>
            <a:off x="16656656" y="801438"/>
            <a:ext cx="954735" cy="500137"/>
          </a:xfrm>
          <a:prstGeom prst="rect">
            <a:avLst/>
          </a:prstGeom>
        </p:spPr>
        <p:txBody>
          <a:bodyPr lIns="0" tIns="0" rIns="0" bIns="0" rtlCol="0" anchor="t">
            <a:spAutoFit/>
          </a:bodyPr>
          <a:lstStyle/>
          <a:p>
            <a:pPr algn="l">
              <a:lnSpc>
                <a:spcPts val="3866"/>
              </a:lnSpc>
            </a:pPr>
            <a:r>
              <a:rPr lang="en-US" sz="3514" dirty="0">
                <a:solidFill>
                  <a:srgbClr val="FFFFFF"/>
                </a:solidFill>
                <a:latin typeface="HK Modular"/>
              </a:rPr>
              <a:t>14</a:t>
            </a:r>
          </a:p>
        </p:txBody>
      </p:sp>
      <p:grpSp>
        <p:nvGrpSpPr>
          <p:cNvPr id="101" name="Google Shape;10746;p133">
            <a:extLst>
              <a:ext uri="{FF2B5EF4-FFF2-40B4-BE49-F238E27FC236}">
                <a16:creationId xmlns:a16="http://schemas.microsoft.com/office/drawing/2014/main" id="{3FD3B0BB-8888-A51E-5244-48C7B54D69FD}"/>
              </a:ext>
            </a:extLst>
          </p:cNvPr>
          <p:cNvGrpSpPr/>
          <p:nvPr/>
        </p:nvGrpSpPr>
        <p:grpSpPr>
          <a:xfrm>
            <a:off x="11034291" y="1161902"/>
            <a:ext cx="4945756" cy="2473551"/>
            <a:chOff x="834100" y="3642869"/>
            <a:chExt cx="1259483" cy="628426"/>
          </a:xfrm>
        </p:grpSpPr>
        <p:sp>
          <p:nvSpPr>
            <p:cNvPr id="102" name="Google Shape;10747;p133">
              <a:extLst>
                <a:ext uri="{FF2B5EF4-FFF2-40B4-BE49-F238E27FC236}">
                  <a16:creationId xmlns:a16="http://schemas.microsoft.com/office/drawing/2014/main" id="{E0FB6E13-ACF7-3221-C4DB-238A221B2609}"/>
                </a:ext>
              </a:extLst>
            </p:cNvPr>
            <p:cNvSpPr/>
            <p:nvPr/>
          </p:nvSpPr>
          <p:spPr>
            <a:xfrm>
              <a:off x="1557115" y="4061516"/>
              <a:ext cx="127079" cy="163426"/>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748;p133">
              <a:extLst>
                <a:ext uri="{FF2B5EF4-FFF2-40B4-BE49-F238E27FC236}">
                  <a16:creationId xmlns:a16="http://schemas.microsoft.com/office/drawing/2014/main" id="{F849F6CA-8D3D-712C-2419-E77D881D4171}"/>
                </a:ext>
              </a:extLst>
            </p:cNvPr>
            <p:cNvSpPr/>
            <p:nvPr/>
          </p:nvSpPr>
          <p:spPr>
            <a:xfrm>
              <a:off x="1847875" y="4224937"/>
              <a:ext cx="161119" cy="4"/>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749;p133">
              <a:extLst>
                <a:ext uri="{FF2B5EF4-FFF2-40B4-BE49-F238E27FC236}">
                  <a16:creationId xmlns:a16="http://schemas.microsoft.com/office/drawing/2014/main" id="{48E7C9F4-16B2-4091-A75D-137517757519}"/>
                </a:ext>
              </a:extLst>
            </p:cNvPr>
            <p:cNvSpPr/>
            <p:nvPr/>
          </p:nvSpPr>
          <p:spPr>
            <a:xfrm>
              <a:off x="1684189" y="4176763"/>
              <a:ext cx="163690" cy="94532"/>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750;p133">
              <a:extLst>
                <a:ext uri="{FF2B5EF4-FFF2-40B4-BE49-F238E27FC236}">
                  <a16:creationId xmlns:a16="http://schemas.microsoft.com/office/drawing/2014/main" id="{FD0CC3E6-C1F2-FACB-B886-2D950B1055F4}"/>
                </a:ext>
              </a:extLst>
            </p:cNvPr>
            <p:cNvSpPr/>
            <p:nvPr/>
          </p:nvSpPr>
          <p:spPr>
            <a:xfrm>
              <a:off x="1246916" y="3961205"/>
              <a:ext cx="77612" cy="4"/>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751;p133">
              <a:extLst>
                <a:ext uri="{FF2B5EF4-FFF2-40B4-BE49-F238E27FC236}">
                  <a16:creationId xmlns:a16="http://schemas.microsoft.com/office/drawing/2014/main" id="{54008D53-6CE9-538D-5943-D61DB478D520}"/>
                </a:ext>
              </a:extLst>
            </p:cNvPr>
            <p:cNvSpPr/>
            <p:nvPr/>
          </p:nvSpPr>
          <p:spPr>
            <a:xfrm>
              <a:off x="854078" y="3861292"/>
              <a:ext cx="154429" cy="4"/>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52;p133">
              <a:extLst>
                <a:ext uri="{FF2B5EF4-FFF2-40B4-BE49-F238E27FC236}">
                  <a16:creationId xmlns:a16="http://schemas.microsoft.com/office/drawing/2014/main" id="{3E6DC362-22AE-7EF1-F45D-9B3F9C0141DC}"/>
                </a:ext>
              </a:extLst>
            </p:cNvPr>
            <p:cNvSpPr/>
            <p:nvPr/>
          </p:nvSpPr>
          <p:spPr>
            <a:xfrm>
              <a:off x="1164630" y="3861309"/>
              <a:ext cx="79574" cy="199792"/>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753;p133">
              <a:extLst>
                <a:ext uri="{FF2B5EF4-FFF2-40B4-BE49-F238E27FC236}">
                  <a16:creationId xmlns:a16="http://schemas.microsoft.com/office/drawing/2014/main" id="{B126C44B-DAF7-5746-134A-3453A3B8750B}"/>
                </a:ext>
              </a:extLst>
            </p:cNvPr>
            <p:cNvSpPr/>
            <p:nvPr/>
          </p:nvSpPr>
          <p:spPr>
            <a:xfrm>
              <a:off x="854078" y="4061097"/>
              <a:ext cx="146866" cy="4"/>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754;p133">
              <a:extLst>
                <a:ext uri="{FF2B5EF4-FFF2-40B4-BE49-F238E27FC236}">
                  <a16:creationId xmlns:a16="http://schemas.microsoft.com/office/drawing/2014/main" id="{3F025DEE-391D-514E-0CFC-FEC71CB2E262}"/>
                </a:ext>
              </a:extLst>
            </p:cNvPr>
            <p:cNvSpPr/>
            <p:nvPr/>
          </p:nvSpPr>
          <p:spPr>
            <a:xfrm>
              <a:off x="1000939" y="4005884"/>
              <a:ext cx="163695" cy="94514"/>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0755;p133">
              <a:extLst>
                <a:ext uri="{FF2B5EF4-FFF2-40B4-BE49-F238E27FC236}">
                  <a16:creationId xmlns:a16="http://schemas.microsoft.com/office/drawing/2014/main" id="{29C064E9-0FB5-1A22-AA5A-ECAD592511EB}"/>
                </a:ext>
              </a:extLst>
            </p:cNvPr>
            <p:cNvSpPr/>
            <p:nvPr/>
          </p:nvSpPr>
          <p:spPr>
            <a:xfrm>
              <a:off x="1008502" y="3822418"/>
              <a:ext cx="163690" cy="94528"/>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0756;p133">
              <a:extLst>
                <a:ext uri="{FF2B5EF4-FFF2-40B4-BE49-F238E27FC236}">
                  <a16:creationId xmlns:a16="http://schemas.microsoft.com/office/drawing/2014/main" id="{2A0005F3-2D5A-677E-4A31-F9364AC3DD91}"/>
                </a:ext>
              </a:extLst>
            </p:cNvPr>
            <p:cNvSpPr/>
            <p:nvPr/>
          </p:nvSpPr>
          <p:spPr>
            <a:xfrm>
              <a:off x="1603156" y="3961205"/>
              <a:ext cx="77612" cy="4"/>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0757;p133">
              <a:extLst>
                <a:ext uri="{FF2B5EF4-FFF2-40B4-BE49-F238E27FC236}">
                  <a16:creationId xmlns:a16="http://schemas.microsoft.com/office/drawing/2014/main" id="{21C5A1AF-BDFA-D74D-BFCF-990E41324130}"/>
                </a:ext>
              </a:extLst>
            </p:cNvPr>
            <p:cNvSpPr/>
            <p:nvPr/>
          </p:nvSpPr>
          <p:spPr>
            <a:xfrm>
              <a:off x="1926576" y="3861292"/>
              <a:ext cx="144308" cy="4"/>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0758;p133">
              <a:extLst>
                <a:ext uri="{FF2B5EF4-FFF2-40B4-BE49-F238E27FC236}">
                  <a16:creationId xmlns:a16="http://schemas.microsoft.com/office/drawing/2014/main" id="{B2E10313-BFFE-D383-C3AF-9B5770C2F1EB}"/>
                </a:ext>
              </a:extLst>
            </p:cNvPr>
            <p:cNvSpPr/>
            <p:nvPr/>
          </p:nvSpPr>
          <p:spPr>
            <a:xfrm>
              <a:off x="1680763" y="3861309"/>
              <a:ext cx="82127" cy="199792"/>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0759;p133">
              <a:extLst>
                <a:ext uri="{FF2B5EF4-FFF2-40B4-BE49-F238E27FC236}">
                  <a16:creationId xmlns:a16="http://schemas.microsoft.com/office/drawing/2014/main" id="{B7E75DAC-66D7-4AE9-536B-136418EAD3C5}"/>
                </a:ext>
              </a:extLst>
            </p:cNvPr>
            <p:cNvSpPr/>
            <p:nvPr/>
          </p:nvSpPr>
          <p:spPr>
            <a:xfrm>
              <a:off x="1926576" y="4061097"/>
              <a:ext cx="144308" cy="4"/>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0760;p133">
              <a:extLst>
                <a:ext uri="{FF2B5EF4-FFF2-40B4-BE49-F238E27FC236}">
                  <a16:creationId xmlns:a16="http://schemas.microsoft.com/office/drawing/2014/main" id="{E45C9EBB-B695-3296-8C5E-C0C370526D42}"/>
                </a:ext>
              </a:extLst>
            </p:cNvPr>
            <p:cNvSpPr/>
            <p:nvPr/>
          </p:nvSpPr>
          <p:spPr>
            <a:xfrm>
              <a:off x="1762436" y="3822418"/>
              <a:ext cx="163677" cy="94528"/>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0761;p133">
              <a:extLst>
                <a:ext uri="{FF2B5EF4-FFF2-40B4-BE49-F238E27FC236}">
                  <a16:creationId xmlns:a16="http://schemas.microsoft.com/office/drawing/2014/main" id="{46E6C42F-7534-0D29-692A-B36922041DF6}"/>
                </a:ext>
              </a:extLst>
            </p:cNvPr>
            <p:cNvSpPr/>
            <p:nvPr/>
          </p:nvSpPr>
          <p:spPr>
            <a:xfrm>
              <a:off x="1762886" y="4005884"/>
              <a:ext cx="163695" cy="94514"/>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0762;p133">
              <a:extLst>
                <a:ext uri="{FF2B5EF4-FFF2-40B4-BE49-F238E27FC236}">
                  <a16:creationId xmlns:a16="http://schemas.microsoft.com/office/drawing/2014/main" id="{6ACA7D80-5EB4-FFC7-D2E6-57DE2CEF64EB}"/>
                </a:ext>
              </a:extLst>
            </p:cNvPr>
            <p:cNvSpPr/>
            <p:nvPr/>
          </p:nvSpPr>
          <p:spPr>
            <a:xfrm>
              <a:off x="1325004" y="3820086"/>
              <a:ext cx="278558" cy="278382"/>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0763;p133">
              <a:extLst>
                <a:ext uri="{FF2B5EF4-FFF2-40B4-BE49-F238E27FC236}">
                  <a16:creationId xmlns:a16="http://schemas.microsoft.com/office/drawing/2014/main" id="{54359FF9-EFBC-78EB-5D89-CD0A5328D03D}"/>
                </a:ext>
              </a:extLst>
            </p:cNvPr>
            <p:cNvSpPr/>
            <p:nvPr/>
          </p:nvSpPr>
          <p:spPr>
            <a:xfrm>
              <a:off x="1235816" y="3689223"/>
              <a:ext cx="134752" cy="171223"/>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0764;p133">
              <a:extLst>
                <a:ext uri="{FF2B5EF4-FFF2-40B4-BE49-F238E27FC236}">
                  <a16:creationId xmlns:a16="http://schemas.microsoft.com/office/drawing/2014/main" id="{15255241-A2BD-77A6-B097-40C180EC78B1}"/>
                </a:ext>
              </a:extLst>
            </p:cNvPr>
            <p:cNvSpPr/>
            <p:nvPr/>
          </p:nvSpPr>
          <p:spPr>
            <a:xfrm>
              <a:off x="910512" y="3689223"/>
              <a:ext cx="161618" cy="4"/>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0765;p133">
              <a:extLst>
                <a:ext uri="{FF2B5EF4-FFF2-40B4-BE49-F238E27FC236}">
                  <a16:creationId xmlns:a16="http://schemas.microsoft.com/office/drawing/2014/main" id="{4C9BF17C-8AB5-2582-CE5C-0632CCD6972A}"/>
                </a:ext>
              </a:extLst>
            </p:cNvPr>
            <p:cNvSpPr/>
            <p:nvPr/>
          </p:nvSpPr>
          <p:spPr>
            <a:xfrm>
              <a:off x="1072126" y="3642869"/>
              <a:ext cx="163695" cy="94532"/>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0766;p133">
              <a:extLst>
                <a:ext uri="{FF2B5EF4-FFF2-40B4-BE49-F238E27FC236}">
                  <a16:creationId xmlns:a16="http://schemas.microsoft.com/office/drawing/2014/main" id="{67A6B1FA-5A9C-177C-16B6-98D9E1B53D34}"/>
                </a:ext>
              </a:extLst>
            </p:cNvPr>
            <p:cNvSpPr/>
            <p:nvPr/>
          </p:nvSpPr>
          <p:spPr>
            <a:xfrm>
              <a:off x="1235913" y="4073301"/>
              <a:ext cx="134655" cy="15164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0767;p133">
              <a:extLst>
                <a:ext uri="{FF2B5EF4-FFF2-40B4-BE49-F238E27FC236}">
                  <a16:creationId xmlns:a16="http://schemas.microsoft.com/office/drawing/2014/main" id="{6BBA26CA-CA58-E305-171F-7FCF511C1672}"/>
                </a:ext>
              </a:extLst>
            </p:cNvPr>
            <p:cNvSpPr/>
            <p:nvPr/>
          </p:nvSpPr>
          <p:spPr>
            <a:xfrm>
              <a:off x="910512" y="4224937"/>
              <a:ext cx="161618" cy="4"/>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0768;p133">
              <a:extLst>
                <a:ext uri="{FF2B5EF4-FFF2-40B4-BE49-F238E27FC236}">
                  <a16:creationId xmlns:a16="http://schemas.microsoft.com/office/drawing/2014/main" id="{BACFBF29-073D-FF43-365E-D49F3D28E06C}"/>
                </a:ext>
              </a:extLst>
            </p:cNvPr>
            <p:cNvSpPr/>
            <p:nvPr/>
          </p:nvSpPr>
          <p:spPr>
            <a:xfrm>
              <a:off x="1072126" y="4176763"/>
              <a:ext cx="163695" cy="94532"/>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0769;p133">
              <a:extLst>
                <a:ext uri="{FF2B5EF4-FFF2-40B4-BE49-F238E27FC236}">
                  <a16:creationId xmlns:a16="http://schemas.microsoft.com/office/drawing/2014/main" id="{6D06E9AE-2446-E7EA-9E5D-91D2B5E37044}"/>
                </a:ext>
              </a:extLst>
            </p:cNvPr>
            <p:cNvSpPr/>
            <p:nvPr/>
          </p:nvSpPr>
          <p:spPr>
            <a:xfrm>
              <a:off x="1562328" y="3689223"/>
              <a:ext cx="128816" cy="171223"/>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0770;p133">
              <a:extLst>
                <a:ext uri="{FF2B5EF4-FFF2-40B4-BE49-F238E27FC236}">
                  <a16:creationId xmlns:a16="http://schemas.microsoft.com/office/drawing/2014/main" id="{72CB612F-E43F-A311-18BC-584F54C34D77}"/>
                </a:ext>
              </a:extLst>
            </p:cNvPr>
            <p:cNvSpPr/>
            <p:nvPr/>
          </p:nvSpPr>
          <p:spPr>
            <a:xfrm>
              <a:off x="1854826" y="3689223"/>
              <a:ext cx="154169" cy="4"/>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0771;p133">
              <a:extLst>
                <a:ext uri="{FF2B5EF4-FFF2-40B4-BE49-F238E27FC236}">
                  <a16:creationId xmlns:a16="http://schemas.microsoft.com/office/drawing/2014/main" id="{3842797F-0C54-5C1F-F59E-6E0C782B79EC}"/>
                </a:ext>
              </a:extLst>
            </p:cNvPr>
            <p:cNvSpPr/>
            <p:nvPr/>
          </p:nvSpPr>
          <p:spPr>
            <a:xfrm>
              <a:off x="1691140" y="3642869"/>
              <a:ext cx="163690" cy="94532"/>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7" name="Google Shape;10772;p133">
              <a:extLst>
                <a:ext uri="{FF2B5EF4-FFF2-40B4-BE49-F238E27FC236}">
                  <a16:creationId xmlns:a16="http://schemas.microsoft.com/office/drawing/2014/main" id="{F7E794EB-A0C9-ADE0-9899-61FD2DADEF5A}"/>
                </a:ext>
              </a:extLst>
            </p:cNvPr>
            <p:cNvGrpSpPr/>
            <p:nvPr/>
          </p:nvGrpSpPr>
          <p:grpSpPr>
            <a:xfrm>
              <a:off x="1360364" y="3847835"/>
              <a:ext cx="208119" cy="224359"/>
              <a:chOff x="1360769" y="3847100"/>
              <a:chExt cx="208119" cy="224359"/>
            </a:xfrm>
          </p:grpSpPr>
          <p:sp>
            <p:nvSpPr>
              <p:cNvPr id="142" name="Google Shape;10773;p133">
                <a:extLst>
                  <a:ext uri="{FF2B5EF4-FFF2-40B4-BE49-F238E27FC236}">
                    <a16:creationId xmlns:a16="http://schemas.microsoft.com/office/drawing/2014/main" id="{ACFCE81C-A760-0910-2839-08AEF5C29A01}"/>
                  </a:ext>
                </a:extLst>
              </p:cNvPr>
              <p:cNvSpPr/>
              <p:nvPr/>
            </p:nvSpPr>
            <p:spPr>
              <a:xfrm>
                <a:off x="1360769" y="3847113"/>
                <a:ext cx="99163" cy="224346"/>
              </a:xfrm>
              <a:custGeom>
                <a:avLst/>
                <a:gdLst/>
                <a:ahLst/>
                <a:cxnLst/>
                <a:rect l="l" t="t" r="r" b="b"/>
                <a:pathLst>
                  <a:path w="22486" h="50901" fill="none" extrusionOk="0">
                    <a:moveTo>
                      <a:pt x="22384" y="2729"/>
                    </a:moveTo>
                    <a:cubicBezTo>
                      <a:pt x="22333" y="2383"/>
                      <a:pt x="22249" y="2040"/>
                      <a:pt x="22128" y="1711"/>
                    </a:cubicBezTo>
                    <a:cubicBezTo>
                      <a:pt x="21742" y="675"/>
                      <a:pt x="20979" y="1"/>
                      <a:pt x="19582" y="1"/>
                    </a:cubicBezTo>
                    <a:cubicBezTo>
                      <a:pt x="17966" y="1"/>
                      <a:pt x="17204" y="913"/>
                      <a:pt x="16883" y="2229"/>
                    </a:cubicBezTo>
                    <a:cubicBezTo>
                      <a:pt x="13443" y="1682"/>
                      <a:pt x="10331" y="4356"/>
                      <a:pt x="10353" y="7840"/>
                    </a:cubicBezTo>
                    <a:cubicBezTo>
                      <a:pt x="10353" y="7997"/>
                      <a:pt x="10364" y="8150"/>
                      <a:pt x="10378" y="8300"/>
                    </a:cubicBezTo>
                    <a:cubicBezTo>
                      <a:pt x="7945" y="7307"/>
                      <a:pt x="5147" y="7957"/>
                      <a:pt x="3404" y="9923"/>
                    </a:cubicBezTo>
                    <a:cubicBezTo>
                      <a:pt x="1660" y="11889"/>
                      <a:pt x="1343" y="14742"/>
                      <a:pt x="2616" y="17040"/>
                    </a:cubicBezTo>
                    <a:cubicBezTo>
                      <a:pt x="930" y="18382"/>
                      <a:pt x="0" y="20454"/>
                      <a:pt x="120" y="22607"/>
                    </a:cubicBezTo>
                    <a:cubicBezTo>
                      <a:pt x="241" y="24755"/>
                      <a:pt x="1394" y="26714"/>
                      <a:pt x="3218" y="27860"/>
                    </a:cubicBezTo>
                    <a:cubicBezTo>
                      <a:pt x="748" y="30913"/>
                      <a:pt x="1707" y="35462"/>
                      <a:pt x="5202" y="37260"/>
                    </a:cubicBezTo>
                    <a:cubicBezTo>
                      <a:pt x="5173" y="37490"/>
                      <a:pt x="5162" y="37720"/>
                      <a:pt x="5162" y="37954"/>
                    </a:cubicBezTo>
                    <a:cubicBezTo>
                      <a:pt x="5162" y="40832"/>
                      <a:pt x="7125" y="43243"/>
                      <a:pt x="9784" y="43943"/>
                    </a:cubicBezTo>
                    <a:cubicBezTo>
                      <a:pt x="10776" y="46782"/>
                      <a:pt x="13818" y="48350"/>
                      <a:pt x="16708" y="47511"/>
                    </a:cubicBezTo>
                    <a:cubicBezTo>
                      <a:pt x="16835" y="49437"/>
                      <a:pt x="17525" y="50900"/>
                      <a:pt x="19582" y="50900"/>
                    </a:cubicBezTo>
                    <a:cubicBezTo>
                      <a:pt x="22482" y="50900"/>
                      <a:pt x="22439" y="48390"/>
                      <a:pt x="22482" y="48401"/>
                    </a:cubicBezTo>
                    <a:cubicBezTo>
                      <a:pt x="22486" y="48401"/>
                      <a:pt x="22417" y="2722"/>
                      <a:pt x="22384" y="2729"/>
                    </a:cubicBezTo>
                    <a:close/>
                  </a:path>
                </a:pathLst>
              </a:custGeom>
              <a:noFill/>
              <a:ln w="9525" cap="flat" cmpd="sng">
                <a:solidFill>
                  <a:srgbClr val="E4E9ED"/>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0774;p133">
                <a:extLst>
                  <a:ext uri="{FF2B5EF4-FFF2-40B4-BE49-F238E27FC236}">
                    <a16:creationId xmlns:a16="http://schemas.microsoft.com/office/drawing/2014/main" id="{8F130270-B702-DE60-1DEA-5775AAD6A634}"/>
                  </a:ext>
                </a:extLst>
              </p:cNvPr>
              <p:cNvSpPr/>
              <p:nvPr/>
            </p:nvSpPr>
            <p:spPr>
              <a:xfrm>
                <a:off x="1418941" y="3907967"/>
                <a:ext cx="40718" cy="51312"/>
              </a:xfrm>
              <a:custGeom>
                <a:avLst/>
                <a:gdLst/>
                <a:ahLst/>
                <a:cxnLst/>
                <a:rect l="l" t="t" r="r" b="b"/>
                <a:pathLst>
                  <a:path w="9233" h="11642" fill="none" extrusionOk="0">
                    <a:moveTo>
                      <a:pt x="9233" y="1"/>
                    </a:moveTo>
                    <a:cubicBezTo>
                      <a:pt x="9233" y="1"/>
                      <a:pt x="0" y="570"/>
                      <a:pt x="2586" y="11641"/>
                    </a:cubicBez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0775;p133">
                <a:extLst>
                  <a:ext uri="{FF2B5EF4-FFF2-40B4-BE49-F238E27FC236}">
                    <a16:creationId xmlns:a16="http://schemas.microsoft.com/office/drawing/2014/main" id="{71F4BF38-2AE3-C985-4580-3A535FFA013B}"/>
                  </a:ext>
                </a:extLst>
              </p:cNvPr>
              <p:cNvSpPr/>
              <p:nvPr/>
            </p:nvSpPr>
            <p:spPr>
              <a:xfrm>
                <a:off x="1432983" y="3877824"/>
                <a:ext cx="26566" cy="25035"/>
              </a:xfrm>
              <a:custGeom>
                <a:avLst/>
                <a:gdLst/>
                <a:ahLst/>
                <a:cxnLst/>
                <a:rect l="l" t="t" r="r" b="b"/>
                <a:pathLst>
                  <a:path w="6024" h="5680" fill="none" extrusionOk="0">
                    <a:moveTo>
                      <a:pt x="1" y="1795"/>
                    </a:moveTo>
                    <a:cubicBezTo>
                      <a:pt x="1" y="1795"/>
                      <a:pt x="6023" y="0"/>
                      <a:pt x="6023" y="5680"/>
                    </a:cubicBez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0776;p133">
                <a:extLst>
                  <a:ext uri="{FF2B5EF4-FFF2-40B4-BE49-F238E27FC236}">
                    <a16:creationId xmlns:a16="http://schemas.microsoft.com/office/drawing/2014/main" id="{3D102713-BF6E-FD92-8F53-40B43CE68FC9}"/>
                  </a:ext>
                </a:extLst>
              </p:cNvPr>
              <p:cNvSpPr/>
              <p:nvPr/>
            </p:nvSpPr>
            <p:spPr>
              <a:xfrm>
                <a:off x="1406421" y="3881663"/>
                <a:ext cx="8727" cy="21196"/>
              </a:xfrm>
              <a:custGeom>
                <a:avLst/>
                <a:gdLst/>
                <a:ahLst/>
                <a:cxnLst/>
                <a:rect l="l" t="t" r="r" b="b"/>
                <a:pathLst>
                  <a:path w="1979" h="4809" fill="none" extrusionOk="0">
                    <a:moveTo>
                      <a:pt x="1" y="1"/>
                    </a:moveTo>
                    <a:cubicBezTo>
                      <a:pt x="1" y="1"/>
                      <a:pt x="1" y="2730"/>
                      <a:pt x="1978" y="4809"/>
                    </a:cubicBez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0777;p133">
                <a:extLst>
                  <a:ext uri="{FF2B5EF4-FFF2-40B4-BE49-F238E27FC236}">
                    <a16:creationId xmlns:a16="http://schemas.microsoft.com/office/drawing/2014/main" id="{FB1AB02E-F34D-1109-05DB-A15B705E0C50}"/>
                  </a:ext>
                </a:extLst>
              </p:cNvPr>
              <p:cNvSpPr/>
              <p:nvPr/>
            </p:nvSpPr>
            <p:spPr>
              <a:xfrm>
                <a:off x="1372301" y="3910479"/>
                <a:ext cx="51967" cy="15131"/>
              </a:xfrm>
              <a:custGeom>
                <a:avLst/>
                <a:gdLst/>
                <a:ahLst/>
                <a:cxnLst/>
                <a:rect l="l" t="t" r="r" b="b"/>
                <a:pathLst>
                  <a:path w="11784" h="3433" fill="none" extrusionOk="0">
                    <a:moveTo>
                      <a:pt x="1" y="2663"/>
                    </a:moveTo>
                    <a:cubicBezTo>
                      <a:pt x="3364" y="0"/>
                      <a:pt x="6622" y="3433"/>
                      <a:pt x="6622" y="3433"/>
                    </a:cubicBezTo>
                    <a:cubicBezTo>
                      <a:pt x="6622" y="3433"/>
                      <a:pt x="7307" y="387"/>
                      <a:pt x="11783" y="1653"/>
                    </a:cubicBez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0778;p133">
                <a:extLst>
                  <a:ext uri="{FF2B5EF4-FFF2-40B4-BE49-F238E27FC236}">
                    <a16:creationId xmlns:a16="http://schemas.microsoft.com/office/drawing/2014/main" id="{10DBDF84-3E61-D71E-B30D-4A6AC5B8A6FF}"/>
                  </a:ext>
                </a:extLst>
              </p:cNvPr>
              <p:cNvSpPr/>
              <p:nvPr/>
            </p:nvSpPr>
            <p:spPr>
              <a:xfrm>
                <a:off x="1383436" y="3963823"/>
                <a:ext cx="27351" cy="50572"/>
              </a:xfrm>
              <a:custGeom>
                <a:avLst/>
                <a:gdLst/>
                <a:ahLst/>
                <a:cxnLst/>
                <a:rect l="l" t="t" r="r" b="b"/>
                <a:pathLst>
                  <a:path w="6202" h="11474" fill="none" extrusionOk="0">
                    <a:moveTo>
                      <a:pt x="22" y="11474"/>
                    </a:moveTo>
                    <a:cubicBezTo>
                      <a:pt x="22" y="11474"/>
                      <a:pt x="0" y="5735"/>
                      <a:pt x="4440" y="6297"/>
                    </a:cubicBezTo>
                    <a:cubicBezTo>
                      <a:pt x="4440" y="6297"/>
                      <a:pt x="2134" y="3149"/>
                      <a:pt x="6202" y="1"/>
                    </a:cubicBez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0779;p133">
                <a:extLst>
                  <a:ext uri="{FF2B5EF4-FFF2-40B4-BE49-F238E27FC236}">
                    <a16:creationId xmlns:a16="http://schemas.microsoft.com/office/drawing/2014/main" id="{10F9EC20-EF1D-EEA1-81E9-0D5954CEB89E}"/>
                  </a:ext>
                </a:extLst>
              </p:cNvPr>
              <p:cNvSpPr/>
              <p:nvPr/>
            </p:nvSpPr>
            <p:spPr>
              <a:xfrm>
                <a:off x="1398461" y="4014391"/>
                <a:ext cx="12132" cy="31518"/>
              </a:xfrm>
              <a:custGeom>
                <a:avLst/>
                <a:gdLst/>
                <a:ahLst/>
                <a:cxnLst/>
                <a:rect l="l" t="t" r="r" b="b"/>
                <a:pathLst>
                  <a:path w="2751" h="7151" fill="none" extrusionOk="0">
                    <a:moveTo>
                      <a:pt x="2751" y="1"/>
                    </a:moveTo>
                    <a:cubicBezTo>
                      <a:pt x="2751" y="1"/>
                      <a:pt x="0" y="2963"/>
                      <a:pt x="1806" y="7151"/>
                    </a:cubicBez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0780;p133">
                <a:extLst>
                  <a:ext uri="{FF2B5EF4-FFF2-40B4-BE49-F238E27FC236}">
                    <a16:creationId xmlns:a16="http://schemas.microsoft.com/office/drawing/2014/main" id="{617364EF-F017-3F5C-EF23-F21BBA115C83}"/>
                  </a:ext>
                </a:extLst>
              </p:cNvPr>
              <p:cNvSpPr/>
              <p:nvPr/>
            </p:nvSpPr>
            <p:spPr>
              <a:xfrm>
                <a:off x="1424264" y="4012138"/>
                <a:ext cx="35284" cy="21165"/>
              </a:xfrm>
              <a:custGeom>
                <a:avLst/>
                <a:gdLst/>
                <a:ahLst/>
                <a:cxnLst/>
                <a:rect l="l" t="t" r="r" b="b"/>
                <a:pathLst>
                  <a:path w="8001" h="4802" fill="none" extrusionOk="0">
                    <a:moveTo>
                      <a:pt x="8000" y="512"/>
                    </a:moveTo>
                    <a:cubicBezTo>
                      <a:pt x="3783" y="1"/>
                      <a:pt x="1978" y="4087"/>
                      <a:pt x="1978" y="4087"/>
                    </a:cubicBezTo>
                    <a:cubicBezTo>
                      <a:pt x="1978" y="4087"/>
                      <a:pt x="858" y="3598"/>
                      <a:pt x="0" y="4802"/>
                    </a:cubicBez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0781;p133">
                <a:extLst>
                  <a:ext uri="{FF2B5EF4-FFF2-40B4-BE49-F238E27FC236}">
                    <a16:creationId xmlns:a16="http://schemas.microsoft.com/office/drawing/2014/main" id="{4BA37340-30DD-E4B1-BD16-924929B02285}"/>
                  </a:ext>
                </a:extLst>
              </p:cNvPr>
              <p:cNvSpPr/>
              <p:nvPr/>
            </p:nvSpPr>
            <p:spPr>
              <a:xfrm>
                <a:off x="1397156" y="3942280"/>
                <a:ext cx="31183" cy="17449"/>
              </a:xfrm>
              <a:custGeom>
                <a:avLst/>
                <a:gdLst/>
                <a:ahLst/>
                <a:cxnLst/>
                <a:rect l="l" t="t" r="r" b="b"/>
                <a:pathLst>
                  <a:path w="7071" h="3959" fill="none" extrusionOk="0">
                    <a:moveTo>
                      <a:pt x="7070" y="1"/>
                    </a:moveTo>
                    <a:cubicBezTo>
                      <a:pt x="7070" y="1"/>
                      <a:pt x="2802" y="3959"/>
                      <a:pt x="1" y="1"/>
                    </a:cubicBez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0782;p133">
                <a:extLst>
                  <a:ext uri="{FF2B5EF4-FFF2-40B4-BE49-F238E27FC236}">
                    <a16:creationId xmlns:a16="http://schemas.microsoft.com/office/drawing/2014/main" id="{297DB5B3-624E-550F-AFA3-9B48E4D378DC}"/>
                  </a:ext>
                </a:extLst>
              </p:cNvPr>
              <p:cNvSpPr/>
              <p:nvPr/>
            </p:nvSpPr>
            <p:spPr>
              <a:xfrm>
                <a:off x="1428334" y="3973727"/>
                <a:ext cx="31214" cy="15378"/>
              </a:xfrm>
              <a:custGeom>
                <a:avLst/>
                <a:gdLst/>
                <a:ahLst/>
                <a:cxnLst/>
                <a:rect l="l" t="t" r="r" b="b"/>
                <a:pathLst>
                  <a:path w="7078" h="3489" fill="none" extrusionOk="0">
                    <a:moveTo>
                      <a:pt x="0" y="1125"/>
                    </a:moveTo>
                    <a:cubicBezTo>
                      <a:pt x="0" y="1125"/>
                      <a:pt x="4411" y="1"/>
                      <a:pt x="7077" y="3488"/>
                    </a:cubicBez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0783;p133">
                <a:extLst>
                  <a:ext uri="{FF2B5EF4-FFF2-40B4-BE49-F238E27FC236}">
                    <a16:creationId xmlns:a16="http://schemas.microsoft.com/office/drawing/2014/main" id="{59D375D7-5C9A-A099-E62A-6DCA7F5CAE7F}"/>
                  </a:ext>
                </a:extLst>
              </p:cNvPr>
              <p:cNvSpPr/>
              <p:nvPr/>
            </p:nvSpPr>
            <p:spPr>
              <a:xfrm>
                <a:off x="1468924" y="3907967"/>
                <a:ext cx="40704" cy="51312"/>
              </a:xfrm>
              <a:custGeom>
                <a:avLst/>
                <a:gdLst/>
                <a:ahLst/>
                <a:cxnLst/>
                <a:rect l="l" t="t" r="r" b="b"/>
                <a:pathLst>
                  <a:path w="9230" h="11642" fill="none" extrusionOk="0">
                    <a:moveTo>
                      <a:pt x="0" y="1"/>
                    </a:moveTo>
                    <a:cubicBezTo>
                      <a:pt x="0" y="1"/>
                      <a:pt x="9229" y="570"/>
                      <a:pt x="6647" y="11641"/>
                    </a:cubicBezTo>
                  </a:path>
                </a:pathLst>
              </a:custGeom>
              <a:noFill/>
              <a:ln w="9525" cap="flat" cmpd="sng">
                <a:solidFill>
                  <a:srgbClr val="40566D"/>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0784;p133">
                <a:extLst>
                  <a:ext uri="{FF2B5EF4-FFF2-40B4-BE49-F238E27FC236}">
                    <a16:creationId xmlns:a16="http://schemas.microsoft.com/office/drawing/2014/main" id="{6F6AA230-6D29-A396-FA01-BB6D540EE866}"/>
                  </a:ext>
                </a:extLst>
              </p:cNvPr>
              <p:cNvSpPr/>
              <p:nvPr/>
            </p:nvSpPr>
            <p:spPr>
              <a:xfrm>
                <a:off x="1469021" y="3877824"/>
                <a:ext cx="26561" cy="25035"/>
              </a:xfrm>
              <a:custGeom>
                <a:avLst/>
                <a:gdLst/>
                <a:ahLst/>
                <a:cxnLst/>
                <a:rect l="l" t="t" r="r" b="b"/>
                <a:pathLst>
                  <a:path w="6023" h="5680" fill="none" extrusionOk="0">
                    <a:moveTo>
                      <a:pt x="6023" y="1795"/>
                    </a:moveTo>
                    <a:cubicBezTo>
                      <a:pt x="6023" y="1795"/>
                      <a:pt x="0" y="0"/>
                      <a:pt x="0" y="5680"/>
                    </a:cubicBezTo>
                  </a:path>
                </a:pathLst>
              </a:custGeom>
              <a:noFill/>
              <a:ln w="9525" cap="flat" cmpd="sng">
                <a:solidFill>
                  <a:srgbClr val="40566D"/>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0785;p133">
                <a:extLst>
                  <a:ext uri="{FF2B5EF4-FFF2-40B4-BE49-F238E27FC236}">
                    <a16:creationId xmlns:a16="http://schemas.microsoft.com/office/drawing/2014/main" id="{B914E838-40C4-A2FF-E8EE-29383647C294}"/>
                  </a:ext>
                </a:extLst>
              </p:cNvPr>
              <p:cNvSpPr/>
              <p:nvPr/>
            </p:nvSpPr>
            <p:spPr>
              <a:xfrm>
                <a:off x="1513434" y="3881663"/>
                <a:ext cx="8710" cy="21196"/>
              </a:xfrm>
              <a:custGeom>
                <a:avLst/>
                <a:gdLst/>
                <a:ahLst/>
                <a:cxnLst/>
                <a:rect l="l" t="t" r="r" b="b"/>
                <a:pathLst>
                  <a:path w="1975" h="4809" fill="none" extrusionOk="0">
                    <a:moveTo>
                      <a:pt x="1975" y="1"/>
                    </a:moveTo>
                    <a:cubicBezTo>
                      <a:pt x="1975" y="1"/>
                      <a:pt x="1975" y="2730"/>
                      <a:pt x="1" y="4809"/>
                    </a:cubicBezTo>
                  </a:path>
                </a:pathLst>
              </a:custGeom>
              <a:noFill/>
              <a:ln w="9525" cap="flat" cmpd="sng">
                <a:solidFill>
                  <a:srgbClr val="40566D"/>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0786;p133">
                <a:extLst>
                  <a:ext uri="{FF2B5EF4-FFF2-40B4-BE49-F238E27FC236}">
                    <a16:creationId xmlns:a16="http://schemas.microsoft.com/office/drawing/2014/main" id="{B1C7325E-736F-AB04-5FB7-2096A6FFC493}"/>
                  </a:ext>
                </a:extLst>
              </p:cNvPr>
              <p:cNvSpPr/>
              <p:nvPr/>
            </p:nvSpPr>
            <p:spPr>
              <a:xfrm>
                <a:off x="1517778" y="3963823"/>
                <a:ext cx="27355" cy="50572"/>
              </a:xfrm>
              <a:custGeom>
                <a:avLst/>
                <a:gdLst/>
                <a:ahLst/>
                <a:cxnLst/>
                <a:rect l="l" t="t" r="r" b="b"/>
                <a:pathLst>
                  <a:path w="6203" h="11474" fill="none" extrusionOk="0">
                    <a:moveTo>
                      <a:pt x="6181" y="11474"/>
                    </a:moveTo>
                    <a:cubicBezTo>
                      <a:pt x="6181" y="11474"/>
                      <a:pt x="6202" y="5735"/>
                      <a:pt x="1767" y="6297"/>
                    </a:cubicBezTo>
                    <a:cubicBezTo>
                      <a:pt x="1767" y="6297"/>
                      <a:pt x="4068" y="3149"/>
                      <a:pt x="1" y="1"/>
                    </a:cubicBezTo>
                  </a:path>
                </a:pathLst>
              </a:custGeom>
              <a:noFill/>
              <a:ln w="9525" cap="flat" cmpd="sng">
                <a:solidFill>
                  <a:srgbClr val="40566D"/>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0787;p133">
                <a:extLst>
                  <a:ext uri="{FF2B5EF4-FFF2-40B4-BE49-F238E27FC236}">
                    <a16:creationId xmlns:a16="http://schemas.microsoft.com/office/drawing/2014/main" id="{A4DD8870-8814-18DB-60D4-B63A57142493}"/>
                  </a:ext>
                </a:extLst>
              </p:cNvPr>
              <p:cNvSpPr/>
              <p:nvPr/>
            </p:nvSpPr>
            <p:spPr>
              <a:xfrm>
                <a:off x="1517990" y="4014391"/>
                <a:ext cx="12119" cy="31518"/>
              </a:xfrm>
              <a:custGeom>
                <a:avLst/>
                <a:gdLst/>
                <a:ahLst/>
                <a:cxnLst/>
                <a:rect l="l" t="t" r="r" b="b"/>
                <a:pathLst>
                  <a:path w="2748" h="7151" fill="none" extrusionOk="0">
                    <a:moveTo>
                      <a:pt x="0" y="1"/>
                    </a:moveTo>
                    <a:cubicBezTo>
                      <a:pt x="0" y="1"/>
                      <a:pt x="2747" y="2963"/>
                      <a:pt x="942" y="7151"/>
                    </a:cubicBezTo>
                  </a:path>
                </a:pathLst>
              </a:custGeom>
              <a:noFill/>
              <a:ln w="9525" cap="flat" cmpd="sng">
                <a:solidFill>
                  <a:srgbClr val="40566D"/>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0788;p133">
                <a:extLst>
                  <a:ext uri="{FF2B5EF4-FFF2-40B4-BE49-F238E27FC236}">
                    <a16:creationId xmlns:a16="http://schemas.microsoft.com/office/drawing/2014/main" id="{0662E5BF-31BF-FD62-7D41-04471521A892}"/>
                  </a:ext>
                </a:extLst>
              </p:cNvPr>
              <p:cNvSpPr/>
              <p:nvPr/>
            </p:nvSpPr>
            <p:spPr>
              <a:xfrm>
                <a:off x="1469021" y="4012138"/>
                <a:ext cx="35298" cy="21165"/>
              </a:xfrm>
              <a:custGeom>
                <a:avLst/>
                <a:gdLst/>
                <a:ahLst/>
                <a:cxnLst/>
                <a:rect l="l" t="t" r="r" b="b"/>
                <a:pathLst>
                  <a:path w="8004" h="4802" fill="none" extrusionOk="0">
                    <a:moveTo>
                      <a:pt x="0" y="512"/>
                    </a:moveTo>
                    <a:cubicBezTo>
                      <a:pt x="4217" y="1"/>
                      <a:pt x="6023" y="4087"/>
                      <a:pt x="6023" y="4087"/>
                    </a:cubicBezTo>
                    <a:cubicBezTo>
                      <a:pt x="6023" y="4087"/>
                      <a:pt x="7143" y="3598"/>
                      <a:pt x="8004" y="4802"/>
                    </a:cubicBezTo>
                  </a:path>
                </a:pathLst>
              </a:custGeom>
              <a:noFill/>
              <a:ln w="9525" cap="flat" cmpd="sng">
                <a:solidFill>
                  <a:srgbClr val="40566D"/>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0789;p133">
                <a:extLst>
                  <a:ext uri="{FF2B5EF4-FFF2-40B4-BE49-F238E27FC236}">
                    <a16:creationId xmlns:a16="http://schemas.microsoft.com/office/drawing/2014/main" id="{1FDA5DEE-75A7-52E7-E675-94D03736FCC6}"/>
                  </a:ext>
                </a:extLst>
              </p:cNvPr>
              <p:cNvSpPr/>
              <p:nvPr/>
            </p:nvSpPr>
            <p:spPr>
              <a:xfrm>
                <a:off x="1500244" y="3942280"/>
                <a:ext cx="31183" cy="17449"/>
              </a:xfrm>
              <a:custGeom>
                <a:avLst/>
                <a:gdLst/>
                <a:ahLst/>
                <a:cxnLst/>
                <a:rect l="l" t="t" r="r" b="b"/>
                <a:pathLst>
                  <a:path w="7071" h="3959" fill="none" extrusionOk="0">
                    <a:moveTo>
                      <a:pt x="1" y="1"/>
                    </a:moveTo>
                    <a:cubicBezTo>
                      <a:pt x="1" y="1"/>
                      <a:pt x="4265" y="3959"/>
                      <a:pt x="7070" y="1"/>
                    </a:cubicBezTo>
                  </a:path>
                </a:pathLst>
              </a:custGeom>
              <a:noFill/>
              <a:ln w="9525" cap="flat" cmpd="sng">
                <a:solidFill>
                  <a:srgbClr val="40566D"/>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0790;p133">
                <a:extLst>
                  <a:ext uri="{FF2B5EF4-FFF2-40B4-BE49-F238E27FC236}">
                    <a16:creationId xmlns:a16="http://schemas.microsoft.com/office/drawing/2014/main" id="{653CF164-16BF-683F-F1EF-CCB9584991A4}"/>
                  </a:ext>
                </a:extLst>
              </p:cNvPr>
              <p:cNvSpPr/>
              <p:nvPr/>
            </p:nvSpPr>
            <p:spPr>
              <a:xfrm>
                <a:off x="1469021" y="3973727"/>
                <a:ext cx="31227" cy="15378"/>
              </a:xfrm>
              <a:custGeom>
                <a:avLst/>
                <a:gdLst/>
                <a:ahLst/>
                <a:cxnLst/>
                <a:rect l="l" t="t" r="r" b="b"/>
                <a:pathLst>
                  <a:path w="7081" h="3489" fill="none" extrusionOk="0">
                    <a:moveTo>
                      <a:pt x="7081" y="1125"/>
                    </a:moveTo>
                    <a:cubicBezTo>
                      <a:pt x="7081" y="1125"/>
                      <a:pt x="2670" y="1"/>
                      <a:pt x="0" y="3488"/>
                    </a:cubicBezTo>
                  </a:path>
                </a:pathLst>
              </a:custGeom>
              <a:noFill/>
              <a:ln w="9525" cap="flat" cmpd="sng">
                <a:solidFill>
                  <a:srgbClr val="40566D"/>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0791;p133">
                <a:extLst>
                  <a:ext uri="{FF2B5EF4-FFF2-40B4-BE49-F238E27FC236}">
                    <a16:creationId xmlns:a16="http://schemas.microsoft.com/office/drawing/2014/main" id="{67C7B0D4-B5A0-A3FB-1AD8-0B19FFA6F415}"/>
                  </a:ext>
                </a:extLst>
              </p:cNvPr>
              <p:cNvSpPr/>
              <p:nvPr/>
            </p:nvSpPr>
            <p:spPr>
              <a:xfrm>
                <a:off x="1504314" y="3910479"/>
                <a:ext cx="51950" cy="15131"/>
              </a:xfrm>
              <a:custGeom>
                <a:avLst/>
                <a:gdLst/>
                <a:ahLst/>
                <a:cxnLst/>
                <a:rect l="l" t="t" r="r" b="b"/>
                <a:pathLst>
                  <a:path w="11780" h="3433" fill="none" extrusionOk="0">
                    <a:moveTo>
                      <a:pt x="11780" y="2663"/>
                    </a:moveTo>
                    <a:cubicBezTo>
                      <a:pt x="8420" y="0"/>
                      <a:pt x="5162" y="3433"/>
                      <a:pt x="5162" y="3433"/>
                    </a:cubicBezTo>
                    <a:cubicBezTo>
                      <a:pt x="5162" y="3433"/>
                      <a:pt x="4473" y="387"/>
                      <a:pt x="1" y="1653"/>
                    </a:cubicBezTo>
                  </a:path>
                </a:pathLst>
              </a:custGeom>
              <a:noFill/>
              <a:ln w="9525" cap="flat" cmpd="sng">
                <a:solidFill>
                  <a:srgbClr val="40566D"/>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0792;p133">
                <a:extLst>
                  <a:ext uri="{FF2B5EF4-FFF2-40B4-BE49-F238E27FC236}">
                    <a16:creationId xmlns:a16="http://schemas.microsoft.com/office/drawing/2014/main" id="{63601272-CF1D-1CE5-73A5-1CE8A0338FE4}"/>
                  </a:ext>
                </a:extLst>
              </p:cNvPr>
              <p:cNvSpPr/>
              <p:nvPr/>
            </p:nvSpPr>
            <p:spPr>
              <a:xfrm>
                <a:off x="1469738" y="3847100"/>
                <a:ext cx="99150" cy="224346"/>
              </a:xfrm>
              <a:custGeom>
                <a:avLst/>
                <a:gdLst/>
                <a:ahLst/>
                <a:cxnLst/>
                <a:rect l="l" t="t" r="r" b="b"/>
                <a:pathLst>
                  <a:path w="22483" h="50901" fill="none" extrusionOk="0">
                    <a:moveTo>
                      <a:pt x="99" y="2729"/>
                    </a:moveTo>
                    <a:cubicBezTo>
                      <a:pt x="150" y="2383"/>
                      <a:pt x="237" y="2040"/>
                      <a:pt x="354" y="1711"/>
                    </a:cubicBezTo>
                    <a:cubicBezTo>
                      <a:pt x="744" y="675"/>
                      <a:pt x="1503" y="1"/>
                      <a:pt x="2900" y="1"/>
                    </a:cubicBezTo>
                    <a:cubicBezTo>
                      <a:pt x="4516" y="1"/>
                      <a:pt x="5282" y="913"/>
                      <a:pt x="5600" y="2229"/>
                    </a:cubicBezTo>
                    <a:cubicBezTo>
                      <a:pt x="9040" y="1682"/>
                      <a:pt x="12151" y="4356"/>
                      <a:pt x="12130" y="7840"/>
                    </a:cubicBezTo>
                    <a:cubicBezTo>
                      <a:pt x="12130" y="7997"/>
                      <a:pt x="12119" y="8150"/>
                      <a:pt x="12108" y="8300"/>
                    </a:cubicBezTo>
                    <a:cubicBezTo>
                      <a:pt x="14541" y="7307"/>
                      <a:pt x="17335" y="7957"/>
                      <a:pt x="19082" y="9923"/>
                    </a:cubicBezTo>
                    <a:cubicBezTo>
                      <a:pt x="20826" y="11889"/>
                      <a:pt x="21140" y="14742"/>
                      <a:pt x="19867" y="17040"/>
                    </a:cubicBezTo>
                    <a:cubicBezTo>
                      <a:pt x="21552" y="18379"/>
                      <a:pt x="22482" y="20454"/>
                      <a:pt x="22362" y="22603"/>
                    </a:cubicBezTo>
                    <a:cubicBezTo>
                      <a:pt x="22242" y="24755"/>
                      <a:pt x="21089" y="26714"/>
                      <a:pt x="19265" y="27860"/>
                    </a:cubicBezTo>
                    <a:cubicBezTo>
                      <a:pt x="20440" y="29308"/>
                      <a:pt x="20896" y="31205"/>
                      <a:pt x="20512" y="33029"/>
                    </a:cubicBezTo>
                    <a:cubicBezTo>
                      <a:pt x="20126" y="34853"/>
                      <a:pt x="18940" y="36407"/>
                      <a:pt x="17284" y="37257"/>
                    </a:cubicBezTo>
                    <a:cubicBezTo>
                      <a:pt x="17310" y="37487"/>
                      <a:pt x="17321" y="37720"/>
                      <a:pt x="17324" y="37950"/>
                    </a:cubicBezTo>
                    <a:cubicBezTo>
                      <a:pt x="17321" y="40766"/>
                      <a:pt x="15420" y="43225"/>
                      <a:pt x="12699" y="43940"/>
                    </a:cubicBezTo>
                    <a:cubicBezTo>
                      <a:pt x="11710" y="46782"/>
                      <a:pt x="8664" y="48350"/>
                      <a:pt x="5778" y="47507"/>
                    </a:cubicBezTo>
                    <a:cubicBezTo>
                      <a:pt x="5647" y="49434"/>
                      <a:pt x="4958" y="50900"/>
                      <a:pt x="2900" y="50900"/>
                    </a:cubicBezTo>
                    <a:cubicBezTo>
                      <a:pt x="0" y="50900"/>
                      <a:pt x="40" y="48390"/>
                      <a:pt x="0" y="48401"/>
                    </a:cubicBezTo>
                    <a:cubicBezTo>
                      <a:pt x="0" y="48401"/>
                      <a:pt x="69" y="2722"/>
                      <a:pt x="99" y="2729"/>
                    </a:cubicBezTo>
                    <a:close/>
                  </a:path>
                </a:pathLst>
              </a:custGeom>
              <a:noFill/>
              <a:ln w="9525" cap="flat" cmpd="sng">
                <a:solidFill>
                  <a:srgbClr val="40566D"/>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8" name="Google Shape;10793;p133">
              <a:extLst>
                <a:ext uri="{FF2B5EF4-FFF2-40B4-BE49-F238E27FC236}">
                  <a16:creationId xmlns:a16="http://schemas.microsoft.com/office/drawing/2014/main" id="{54573C0C-6122-9E1B-6963-C9AE521C00EC}"/>
                </a:ext>
              </a:extLst>
            </p:cNvPr>
            <p:cNvSpPr/>
            <p:nvPr/>
          </p:nvSpPr>
          <p:spPr>
            <a:xfrm>
              <a:off x="2008060" y="4212384"/>
              <a:ext cx="24537" cy="23585"/>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0794;p133">
              <a:extLst>
                <a:ext uri="{FF2B5EF4-FFF2-40B4-BE49-F238E27FC236}">
                  <a16:creationId xmlns:a16="http://schemas.microsoft.com/office/drawing/2014/main" id="{77249194-78E7-F46A-AFF6-EABF03F35A82}"/>
                </a:ext>
              </a:extLst>
            </p:cNvPr>
            <p:cNvSpPr/>
            <p:nvPr/>
          </p:nvSpPr>
          <p:spPr>
            <a:xfrm>
              <a:off x="1545645" y="4049730"/>
              <a:ext cx="24520" cy="23576"/>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0795;p133">
              <a:extLst>
                <a:ext uri="{FF2B5EF4-FFF2-40B4-BE49-F238E27FC236}">
                  <a16:creationId xmlns:a16="http://schemas.microsoft.com/office/drawing/2014/main" id="{9A231B3E-48EF-D1AD-7F0A-015E6693FBEC}"/>
                </a:ext>
              </a:extLst>
            </p:cNvPr>
            <p:cNvSpPr/>
            <p:nvPr/>
          </p:nvSpPr>
          <p:spPr>
            <a:xfrm>
              <a:off x="1231521" y="3947489"/>
              <a:ext cx="24524" cy="23576"/>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0796;p133">
              <a:extLst>
                <a:ext uri="{FF2B5EF4-FFF2-40B4-BE49-F238E27FC236}">
                  <a16:creationId xmlns:a16="http://schemas.microsoft.com/office/drawing/2014/main" id="{F8ED9015-8052-333A-6F2D-2EC276FB4A06}"/>
                </a:ext>
              </a:extLst>
            </p:cNvPr>
            <p:cNvSpPr/>
            <p:nvPr/>
          </p:nvSpPr>
          <p:spPr>
            <a:xfrm>
              <a:off x="834100" y="4046742"/>
              <a:ext cx="24520" cy="23580"/>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0797;p133">
              <a:extLst>
                <a:ext uri="{FF2B5EF4-FFF2-40B4-BE49-F238E27FC236}">
                  <a16:creationId xmlns:a16="http://schemas.microsoft.com/office/drawing/2014/main" id="{00F22520-3B96-C9DE-B02E-B1DBA5520E49}"/>
                </a:ext>
              </a:extLst>
            </p:cNvPr>
            <p:cNvSpPr/>
            <p:nvPr/>
          </p:nvSpPr>
          <p:spPr>
            <a:xfrm>
              <a:off x="834100" y="3849652"/>
              <a:ext cx="24520" cy="23580"/>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0798;p133">
              <a:extLst>
                <a:ext uri="{FF2B5EF4-FFF2-40B4-BE49-F238E27FC236}">
                  <a16:creationId xmlns:a16="http://schemas.microsoft.com/office/drawing/2014/main" id="{0583B720-C8AD-2D19-6A47-100C462A8B9B}"/>
                </a:ext>
              </a:extLst>
            </p:cNvPr>
            <p:cNvSpPr/>
            <p:nvPr/>
          </p:nvSpPr>
          <p:spPr>
            <a:xfrm>
              <a:off x="1668053" y="3947489"/>
              <a:ext cx="24520" cy="23576"/>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0799;p133">
              <a:extLst>
                <a:ext uri="{FF2B5EF4-FFF2-40B4-BE49-F238E27FC236}">
                  <a16:creationId xmlns:a16="http://schemas.microsoft.com/office/drawing/2014/main" id="{8BD8BA1C-71D9-3785-BF15-004324F392F1}"/>
                </a:ext>
              </a:extLst>
            </p:cNvPr>
            <p:cNvSpPr/>
            <p:nvPr/>
          </p:nvSpPr>
          <p:spPr>
            <a:xfrm>
              <a:off x="889649" y="3678195"/>
              <a:ext cx="23589" cy="23576"/>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0800;p133">
              <a:extLst>
                <a:ext uri="{FF2B5EF4-FFF2-40B4-BE49-F238E27FC236}">
                  <a16:creationId xmlns:a16="http://schemas.microsoft.com/office/drawing/2014/main" id="{8B55BEC0-CE7E-7E2F-D28C-3C5F1A3F071D}"/>
                </a:ext>
              </a:extLst>
            </p:cNvPr>
            <p:cNvSpPr/>
            <p:nvPr/>
          </p:nvSpPr>
          <p:spPr>
            <a:xfrm>
              <a:off x="1357708" y="3848642"/>
              <a:ext cx="24542" cy="23585"/>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0801;p133">
              <a:extLst>
                <a:ext uri="{FF2B5EF4-FFF2-40B4-BE49-F238E27FC236}">
                  <a16:creationId xmlns:a16="http://schemas.microsoft.com/office/drawing/2014/main" id="{C21D675F-2FA4-C8C9-F4F6-FA6301FC6234}"/>
                </a:ext>
              </a:extLst>
            </p:cNvPr>
            <p:cNvSpPr/>
            <p:nvPr/>
          </p:nvSpPr>
          <p:spPr>
            <a:xfrm>
              <a:off x="1357708" y="4049730"/>
              <a:ext cx="24542" cy="23585"/>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0802;p133">
              <a:extLst>
                <a:ext uri="{FF2B5EF4-FFF2-40B4-BE49-F238E27FC236}">
                  <a16:creationId xmlns:a16="http://schemas.microsoft.com/office/drawing/2014/main" id="{2931ED48-73A5-D9F4-6923-1245B03CF7F8}"/>
                </a:ext>
              </a:extLst>
            </p:cNvPr>
            <p:cNvSpPr/>
            <p:nvPr/>
          </p:nvSpPr>
          <p:spPr>
            <a:xfrm>
              <a:off x="889649" y="4212384"/>
              <a:ext cx="24520" cy="23585"/>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0803;p133">
              <a:extLst>
                <a:ext uri="{FF2B5EF4-FFF2-40B4-BE49-F238E27FC236}">
                  <a16:creationId xmlns:a16="http://schemas.microsoft.com/office/drawing/2014/main" id="{66BEC155-A703-A27A-869A-435130CA3705}"/>
                </a:ext>
              </a:extLst>
            </p:cNvPr>
            <p:cNvSpPr/>
            <p:nvPr/>
          </p:nvSpPr>
          <p:spPr>
            <a:xfrm>
              <a:off x="2008060" y="3678195"/>
              <a:ext cx="24537" cy="23576"/>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0804;p133">
              <a:extLst>
                <a:ext uri="{FF2B5EF4-FFF2-40B4-BE49-F238E27FC236}">
                  <a16:creationId xmlns:a16="http://schemas.microsoft.com/office/drawing/2014/main" id="{57B700DE-BC0D-4CC6-DEF6-70125B3CEC63}"/>
                </a:ext>
              </a:extLst>
            </p:cNvPr>
            <p:cNvSpPr/>
            <p:nvPr/>
          </p:nvSpPr>
          <p:spPr>
            <a:xfrm>
              <a:off x="1548251" y="3848642"/>
              <a:ext cx="24520" cy="23580"/>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0805;p133">
              <a:extLst>
                <a:ext uri="{FF2B5EF4-FFF2-40B4-BE49-F238E27FC236}">
                  <a16:creationId xmlns:a16="http://schemas.microsoft.com/office/drawing/2014/main" id="{6F25B586-2C3E-6F1D-5CF7-E47F1AA3A46E}"/>
                </a:ext>
              </a:extLst>
            </p:cNvPr>
            <p:cNvSpPr/>
            <p:nvPr/>
          </p:nvSpPr>
          <p:spPr>
            <a:xfrm>
              <a:off x="2069063" y="3847033"/>
              <a:ext cx="24520" cy="23585"/>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0806;p133">
              <a:extLst>
                <a:ext uri="{FF2B5EF4-FFF2-40B4-BE49-F238E27FC236}">
                  <a16:creationId xmlns:a16="http://schemas.microsoft.com/office/drawing/2014/main" id="{3404FCFF-A30E-403A-2AD0-E0C9FDD26103}"/>
                </a:ext>
              </a:extLst>
            </p:cNvPr>
            <p:cNvSpPr/>
            <p:nvPr/>
          </p:nvSpPr>
          <p:spPr>
            <a:xfrm>
              <a:off x="2069063" y="4046870"/>
              <a:ext cx="24520" cy="23576"/>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 name="TextBox 6">
            <a:extLst>
              <a:ext uri="{FF2B5EF4-FFF2-40B4-BE49-F238E27FC236}">
                <a16:creationId xmlns:a16="http://schemas.microsoft.com/office/drawing/2014/main" id="{6984659E-025F-C61B-1B13-85CB58E5C939}"/>
              </a:ext>
            </a:extLst>
          </p:cNvPr>
          <p:cNvSpPr txBox="1"/>
          <p:nvPr/>
        </p:nvSpPr>
        <p:spPr>
          <a:xfrm>
            <a:off x="2795365" y="10935195"/>
            <a:ext cx="12063635" cy="685316"/>
          </a:xfrm>
          <a:prstGeom prst="rect">
            <a:avLst/>
          </a:prstGeom>
        </p:spPr>
        <p:txBody>
          <a:bodyPr wrap="square" lIns="0" tIns="0" rIns="0" bIns="0" rtlCol="0" anchor="t">
            <a:spAutoFit/>
          </a:bodyPr>
          <a:lstStyle/>
          <a:p>
            <a:pPr algn="l">
              <a:lnSpc>
                <a:spcPts val="5874"/>
              </a:lnSpc>
            </a:pPr>
            <a:r>
              <a:rPr lang="en-US" sz="3900" dirty="0">
                <a:solidFill>
                  <a:srgbClr val="FFFFFF"/>
                </a:solidFill>
                <a:latin typeface="Copperplate Gothic Light" panose="020E0507020206020404" pitchFamily="34" charset="0"/>
              </a:rPr>
              <a:t>Under the guidance of Prof. </a:t>
            </a:r>
            <a:r>
              <a:rPr lang="en-US" sz="3900" dirty="0" err="1">
                <a:solidFill>
                  <a:srgbClr val="FFFFFF"/>
                </a:solidFill>
                <a:latin typeface="Copperplate Gothic Light" panose="020E0507020206020404" pitchFamily="34" charset="0"/>
              </a:rPr>
              <a:t>seema</a:t>
            </a:r>
            <a:r>
              <a:rPr lang="en-US" sz="3900" dirty="0">
                <a:solidFill>
                  <a:srgbClr val="FFFFFF"/>
                </a:solidFill>
                <a:latin typeface="Copperplate Gothic Light" panose="020E0507020206020404" pitchFamily="34" charset="0"/>
              </a:rPr>
              <a:t> v. ma’am </a:t>
            </a:r>
          </a:p>
        </p:txBody>
      </p:sp>
      <p:grpSp>
        <p:nvGrpSpPr>
          <p:cNvPr id="9" name="Google Shape;11942;p137">
            <a:extLst>
              <a:ext uri="{FF2B5EF4-FFF2-40B4-BE49-F238E27FC236}">
                <a16:creationId xmlns:a16="http://schemas.microsoft.com/office/drawing/2014/main" id="{4CF94C34-04F5-D8DE-1A5F-24F704E84E94}"/>
              </a:ext>
            </a:extLst>
          </p:cNvPr>
          <p:cNvGrpSpPr/>
          <p:nvPr/>
        </p:nvGrpSpPr>
        <p:grpSpPr>
          <a:xfrm>
            <a:off x="1828800" y="10576392"/>
            <a:ext cx="793137" cy="1054964"/>
            <a:chOff x="3299850" y="238575"/>
            <a:chExt cx="427725" cy="482225"/>
          </a:xfrm>
        </p:grpSpPr>
        <p:sp>
          <p:nvSpPr>
            <p:cNvPr id="10" name="Google Shape;11943;p137">
              <a:extLst>
                <a:ext uri="{FF2B5EF4-FFF2-40B4-BE49-F238E27FC236}">
                  <a16:creationId xmlns:a16="http://schemas.microsoft.com/office/drawing/2014/main" id="{2BD65DC0-697D-AF3E-3C9E-7A2B68C31021}"/>
                </a:ext>
              </a:extLst>
            </p:cNvPr>
            <p:cNvSpPr/>
            <p:nvPr/>
          </p:nvSpPr>
          <p:spPr>
            <a:xfrm>
              <a:off x="3299850" y="323500"/>
              <a:ext cx="427725" cy="397300"/>
            </a:xfrm>
            <a:custGeom>
              <a:avLst/>
              <a:gdLst/>
              <a:ahLst/>
              <a:cxnLst/>
              <a:rect l="l" t="t" r="r" b="b"/>
              <a:pathLst>
                <a:path w="17109" h="15892" extrusionOk="0">
                  <a:moveTo>
                    <a:pt x="3397" y="6794"/>
                  </a:moveTo>
                  <a:lnTo>
                    <a:pt x="3397" y="14759"/>
                  </a:lnTo>
                  <a:lnTo>
                    <a:pt x="1132" y="14759"/>
                  </a:lnTo>
                  <a:lnTo>
                    <a:pt x="1132" y="6794"/>
                  </a:lnTo>
                  <a:close/>
                  <a:moveTo>
                    <a:pt x="9034" y="1132"/>
                  </a:moveTo>
                  <a:cubicBezTo>
                    <a:pt x="9683" y="1175"/>
                    <a:pt x="10191" y="1712"/>
                    <a:pt x="10191" y="2364"/>
                  </a:cubicBezTo>
                  <a:cubicBezTo>
                    <a:pt x="10191" y="3346"/>
                    <a:pt x="9774" y="5275"/>
                    <a:pt x="9221" y="5828"/>
                  </a:cubicBezTo>
                  <a:cubicBezTo>
                    <a:pt x="8865" y="6184"/>
                    <a:pt x="9119" y="6794"/>
                    <a:pt x="9623" y="6794"/>
                  </a:cubicBezTo>
                  <a:lnTo>
                    <a:pt x="15285" y="6794"/>
                  </a:lnTo>
                  <a:cubicBezTo>
                    <a:pt x="15599" y="6794"/>
                    <a:pt x="15849" y="7047"/>
                    <a:pt x="15849" y="7361"/>
                  </a:cubicBezTo>
                  <a:cubicBezTo>
                    <a:pt x="15849" y="7672"/>
                    <a:pt x="15599" y="7926"/>
                    <a:pt x="15285" y="7926"/>
                  </a:cubicBezTo>
                  <a:lnTo>
                    <a:pt x="11888" y="7926"/>
                  </a:lnTo>
                  <a:cubicBezTo>
                    <a:pt x="11574" y="7926"/>
                    <a:pt x="11323" y="8180"/>
                    <a:pt x="11323" y="8494"/>
                  </a:cubicBezTo>
                  <a:cubicBezTo>
                    <a:pt x="11323" y="8805"/>
                    <a:pt x="11574" y="9058"/>
                    <a:pt x="11888" y="9058"/>
                  </a:cubicBezTo>
                  <a:lnTo>
                    <a:pt x="15285" y="9058"/>
                  </a:lnTo>
                  <a:cubicBezTo>
                    <a:pt x="15586" y="9058"/>
                    <a:pt x="15852" y="9342"/>
                    <a:pt x="15852" y="9662"/>
                  </a:cubicBezTo>
                  <a:cubicBezTo>
                    <a:pt x="15852" y="9976"/>
                    <a:pt x="15599" y="10230"/>
                    <a:pt x="15285" y="10230"/>
                  </a:cubicBezTo>
                  <a:lnTo>
                    <a:pt x="11888" y="10230"/>
                  </a:lnTo>
                  <a:cubicBezTo>
                    <a:pt x="11574" y="10230"/>
                    <a:pt x="11323" y="10484"/>
                    <a:pt x="11323" y="10795"/>
                  </a:cubicBezTo>
                  <a:cubicBezTo>
                    <a:pt x="11323" y="11109"/>
                    <a:pt x="11574" y="11362"/>
                    <a:pt x="11888" y="11362"/>
                  </a:cubicBezTo>
                  <a:lnTo>
                    <a:pt x="14152" y="11362"/>
                  </a:lnTo>
                  <a:cubicBezTo>
                    <a:pt x="14466" y="11362"/>
                    <a:pt x="14717" y="11616"/>
                    <a:pt x="14717" y="11927"/>
                  </a:cubicBezTo>
                  <a:cubicBezTo>
                    <a:pt x="14717" y="12241"/>
                    <a:pt x="14466" y="12494"/>
                    <a:pt x="14152" y="12494"/>
                  </a:cubicBezTo>
                  <a:lnTo>
                    <a:pt x="11888" y="12494"/>
                  </a:lnTo>
                  <a:cubicBezTo>
                    <a:pt x="11574" y="12494"/>
                    <a:pt x="11323" y="12748"/>
                    <a:pt x="11323" y="13059"/>
                  </a:cubicBezTo>
                  <a:cubicBezTo>
                    <a:pt x="11323" y="13373"/>
                    <a:pt x="11574" y="13627"/>
                    <a:pt x="11888" y="13627"/>
                  </a:cubicBezTo>
                  <a:lnTo>
                    <a:pt x="13020" y="13627"/>
                  </a:lnTo>
                  <a:cubicBezTo>
                    <a:pt x="13334" y="13627"/>
                    <a:pt x="13585" y="13880"/>
                    <a:pt x="13585" y="14191"/>
                  </a:cubicBezTo>
                  <a:cubicBezTo>
                    <a:pt x="13585" y="14505"/>
                    <a:pt x="13334" y="14759"/>
                    <a:pt x="13020" y="14759"/>
                  </a:cubicBezTo>
                  <a:lnTo>
                    <a:pt x="9197" y="14759"/>
                  </a:lnTo>
                  <a:cubicBezTo>
                    <a:pt x="8041" y="14759"/>
                    <a:pt x="6890" y="14572"/>
                    <a:pt x="5794" y="14207"/>
                  </a:cubicBezTo>
                  <a:lnTo>
                    <a:pt x="4529" y="13784"/>
                  </a:lnTo>
                  <a:lnTo>
                    <a:pt x="4529" y="7712"/>
                  </a:lnTo>
                  <a:lnTo>
                    <a:pt x="5686" y="7132"/>
                  </a:lnTo>
                  <a:cubicBezTo>
                    <a:pt x="6265" y="6842"/>
                    <a:pt x="6797" y="6459"/>
                    <a:pt x="7253" y="6003"/>
                  </a:cubicBezTo>
                  <a:lnTo>
                    <a:pt x="7289" y="5963"/>
                  </a:lnTo>
                  <a:cubicBezTo>
                    <a:pt x="8352" y="4901"/>
                    <a:pt x="8917" y="2654"/>
                    <a:pt x="9034" y="1132"/>
                  </a:cubicBezTo>
                  <a:close/>
                  <a:moveTo>
                    <a:pt x="8491" y="0"/>
                  </a:moveTo>
                  <a:cubicBezTo>
                    <a:pt x="8177" y="0"/>
                    <a:pt x="7926" y="254"/>
                    <a:pt x="7926" y="568"/>
                  </a:cubicBezTo>
                  <a:cubicBezTo>
                    <a:pt x="7926" y="1887"/>
                    <a:pt x="7380" y="4276"/>
                    <a:pt x="6492" y="5166"/>
                  </a:cubicBezTo>
                  <a:lnTo>
                    <a:pt x="6456" y="5203"/>
                  </a:lnTo>
                  <a:cubicBezTo>
                    <a:pt x="6081" y="5574"/>
                    <a:pt x="5652" y="5885"/>
                    <a:pt x="5181" y="6120"/>
                  </a:cubicBezTo>
                  <a:lnTo>
                    <a:pt x="4529" y="6444"/>
                  </a:lnTo>
                  <a:lnTo>
                    <a:pt x="4529" y="6229"/>
                  </a:lnTo>
                  <a:cubicBezTo>
                    <a:pt x="4529" y="5915"/>
                    <a:pt x="4276" y="5661"/>
                    <a:pt x="3962" y="5661"/>
                  </a:cubicBezTo>
                  <a:lnTo>
                    <a:pt x="565" y="5661"/>
                  </a:lnTo>
                  <a:cubicBezTo>
                    <a:pt x="251" y="5661"/>
                    <a:pt x="0" y="5915"/>
                    <a:pt x="0" y="6229"/>
                  </a:cubicBezTo>
                  <a:lnTo>
                    <a:pt x="0" y="15324"/>
                  </a:lnTo>
                  <a:cubicBezTo>
                    <a:pt x="0" y="15638"/>
                    <a:pt x="251" y="15891"/>
                    <a:pt x="565" y="15891"/>
                  </a:cubicBezTo>
                  <a:lnTo>
                    <a:pt x="3962" y="15891"/>
                  </a:lnTo>
                  <a:cubicBezTo>
                    <a:pt x="4276" y="15891"/>
                    <a:pt x="4529" y="15638"/>
                    <a:pt x="4529" y="15324"/>
                  </a:cubicBezTo>
                  <a:lnTo>
                    <a:pt x="4529" y="14976"/>
                  </a:lnTo>
                  <a:lnTo>
                    <a:pt x="5435" y="15278"/>
                  </a:lnTo>
                  <a:cubicBezTo>
                    <a:pt x="6649" y="15683"/>
                    <a:pt x="7917" y="15888"/>
                    <a:pt x="9197" y="15888"/>
                  </a:cubicBezTo>
                  <a:lnTo>
                    <a:pt x="13020" y="15888"/>
                  </a:lnTo>
                  <a:cubicBezTo>
                    <a:pt x="14219" y="15888"/>
                    <a:pt x="15040" y="14681"/>
                    <a:pt x="14599" y="13566"/>
                  </a:cubicBezTo>
                  <a:cubicBezTo>
                    <a:pt x="15577" y="13298"/>
                    <a:pt x="16106" y="12241"/>
                    <a:pt x="15731" y="11302"/>
                  </a:cubicBezTo>
                  <a:cubicBezTo>
                    <a:pt x="16468" y="11100"/>
                    <a:pt x="16981" y="10429"/>
                    <a:pt x="16984" y="9662"/>
                  </a:cubicBezTo>
                  <a:cubicBezTo>
                    <a:pt x="16981" y="9233"/>
                    <a:pt x="16824" y="8823"/>
                    <a:pt x="16541" y="8503"/>
                  </a:cubicBezTo>
                  <a:cubicBezTo>
                    <a:pt x="16994" y="8005"/>
                    <a:pt x="17108" y="7289"/>
                    <a:pt x="16837" y="6673"/>
                  </a:cubicBezTo>
                  <a:cubicBezTo>
                    <a:pt x="16565" y="6060"/>
                    <a:pt x="15958" y="5661"/>
                    <a:pt x="15285" y="5661"/>
                  </a:cubicBezTo>
                  <a:lnTo>
                    <a:pt x="10635" y="5661"/>
                  </a:lnTo>
                  <a:cubicBezTo>
                    <a:pt x="11109" y="4577"/>
                    <a:pt x="11323" y="3104"/>
                    <a:pt x="11323" y="2364"/>
                  </a:cubicBezTo>
                  <a:cubicBezTo>
                    <a:pt x="11320" y="1060"/>
                    <a:pt x="10263" y="3"/>
                    <a:pt x="89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1" name="Google Shape;11944;p137">
              <a:extLst>
                <a:ext uri="{FF2B5EF4-FFF2-40B4-BE49-F238E27FC236}">
                  <a16:creationId xmlns:a16="http://schemas.microsoft.com/office/drawing/2014/main" id="{6BAFC5DD-81E4-EE0D-74C7-3F7A4B01ECFF}"/>
                </a:ext>
              </a:extLst>
            </p:cNvPr>
            <p:cNvSpPr/>
            <p:nvPr/>
          </p:nvSpPr>
          <p:spPr>
            <a:xfrm>
              <a:off x="3467650" y="238575"/>
              <a:ext cx="46525" cy="56650"/>
            </a:xfrm>
            <a:custGeom>
              <a:avLst/>
              <a:gdLst/>
              <a:ahLst/>
              <a:cxnLst/>
              <a:rect l="l" t="t" r="r" b="b"/>
              <a:pathLst>
                <a:path w="1861" h="2266" extrusionOk="0">
                  <a:moveTo>
                    <a:pt x="646" y="1"/>
                  </a:moveTo>
                  <a:cubicBezTo>
                    <a:pt x="561" y="1"/>
                    <a:pt x="475" y="20"/>
                    <a:pt x="393" y="61"/>
                  </a:cubicBezTo>
                  <a:cubicBezTo>
                    <a:pt x="112" y="199"/>
                    <a:pt x="0" y="541"/>
                    <a:pt x="139" y="821"/>
                  </a:cubicBezTo>
                  <a:lnTo>
                    <a:pt x="707" y="1954"/>
                  </a:lnTo>
                  <a:cubicBezTo>
                    <a:pt x="805" y="2150"/>
                    <a:pt x="1005" y="2265"/>
                    <a:pt x="1212" y="2265"/>
                  </a:cubicBezTo>
                  <a:cubicBezTo>
                    <a:pt x="1297" y="2265"/>
                    <a:pt x="1384" y="2246"/>
                    <a:pt x="1465" y="2204"/>
                  </a:cubicBezTo>
                  <a:cubicBezTo>
                    <a:pt x="1746" y="2065"/>
                    <a:pt x="1860" y="1727"/>
                    <a:pt x="1718" y="1446"/>
                  </a:cubicBezTo>
                  <a:lnTo>
                    <a:pt x="1154" y="314"/>
                  </a:lnTo>
                  <a:cubicBezTo>
                    <a:pt x="1053" y="115"/>
                    <a:pt x="854" y="1"/>
                    <a:pt x="6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2" name="Google Shape;11945;p137">
              <a:extLst>
                <a:ext uri="{FF2B5EF4-FFF2-40B4-BE49-F238E27FC236}">
                  <a16:creationId xmlns:a16="http://schemas.microsoft.com/office/drawing/2014/main" id="{B5CDC4DC-FC9F-0854-856A-73DDD037C1E1}"/>
                </a:ext>
              </a:extLst>
            </p:cNvPr>
            <p:cNvSpPr/>
            <p:nvPr/>
          </p:nvSpPr>
          <p:spPr>
            <a:xfrm>
              <a:off x="3566675" y="238575"/>
              <a:ext cx="46525" cy="56675"/>
            </a:xfrm>
            <a:custGeom>
              <a:avLst/>
              <a:gdLst/>
              <a:ahLst/>
              <a:cxnLst/>
              <a:rect l="l" t="t" r="r" b="b"/>
              <a:pathLst>
                <a:path w="1861" h="2267" extrusionOk="0">
                  <a:moveTo>
                    <a:pt x="1215" y="1"/>
                  </a:moveTo>
                  <a:cubicBezTo>
                    <a:pt x="1007" y="1"/>
                    <a:pt x="808" y="115"/>
                    <a:pt x="707" y="314"/>
                  </a:cubicBezTo>
                  <a:lnTo>
                    <a:pt x="143" y="1446"/>
                  </a:lnTo>
                  <a:cubicBezTo>
                    <a:pt x="1" y="1727"/>
                    <a:pt x="116" y="2065"/>
                    <a:pt x="396" y="2207"/>
                  </a:cubicBezTo>
                  <a:cubicBezTo>
                    <a:pt x="477" y="2247"/>
                    <a:pt x="562" y="2266"/>
                    <a:pt x="646" y="2266"/>
                  </a:cubicBezTo>
                  <a:cubicBezTo>
                    <a:pt x="854" y="2266"/>
                    <a:pt x="1055" y="2151"/>
                    <a:pt x="1154" y="1954"/>
                  </a:cubicBezTo>
                  <a:lnTo>
                    <a:pt x="1722" y="821"/>
                  </a:lnTo>
                  <a:cubicBezTo>
                    <a:pt x="1861" y="541"/>
                    <a:pt x="1749" y="199"/>
                    <a:pt x="1468" y="61"/>
                  </a:cubicBezTo>
                  <a:cubicBezTo>
                    <a:pt x="1387" y="20"/>
                    <a:pt x="1300" y="1"/>
                    <a:pt x="12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3" name="Google Shape;11946;p137">
              <a:extLst>
                <a:ext uri="{FF2B5EF4-FFF2-40B4-BE49-F238E27FC236}">
                  <a16:creationId xmlns:a16="http://schemas.microsoft.com/office/drawing/2014/main" id="{22843F15-6253-C434-F563-F6CFE0114C03}"/>
                </a:ext>
              </a:extLst>
            </p:cNvPr>
            <p:cNvSpPr/>
            <p:nvPr/>
          </p:nvSpPr>
          <p:spPr>
            <a:xfrm>
              <a:off x="3611225" y="323500"/>
              <a:ext cx="56550" cy="28325"/>
            </a:xfrm>
            <a:custGeom>
              <a:avLst/>
              <a:gdLst/>
              <a:ahLst/>
              <a:cxnLst/>
              <a:rect l="l" t="t" r="r" b="b"/>
              <a:pathLst>
                <a:path w="2262" h="1133" extrusionOk="0">
                  <a:moveTo>
                    <a:pt x="565" y="0"/>
                  </a:moveTo>
                  <a:cubicBezTo>
                    <a:pt x="251" y="0"/>
                    <a:pt x="0" y="254"/>
                    <a:pt x="0" y="568"/>
                  </a:cubicBezTo>
                  <a:cubicBezTo>
                    <a:pt x="0" y="879"/>
                    <a:pt x="251" y="1132"/>
                    <a:pt x="565" y="1132"/>
                  </a:cubicBezTo>
                  <a:lnTo>
                    <a:pt x="1697" y="1132"/>
                  </a:lnTo>
                  <a:cubicBezTo>
                    <a:pt x="2011" y="1132"/>
                    <a:pt x="2262" y="879"/>
                    <a:pt x="2262" y="568"/>
                  </a:cubicBezTo>
                  <a:cubicBezTo>
                    <a:pt x="2262" y="254"/>
                    <a:pt x="2011" y="0"/>
                    <a:pt x="1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4" name="Google Shape;11947;p137">
              <a:extLst>
                <a:ext uri="{FF2B5EF4-FFF2-40B4-BE49-F238E27FC236}">
                  <a16:creationId xmlns:a16="http://schemas.microsoft.com/office/drawing/2014/main" id="{BA98AC6F-4B5E-345D-F385-9827C9BA5CED}"/>
                </a:ext>
              </a:extLst>
            </p:cNvPr>
            <p:cNvSpPr/>
            <p:nvPr/>
          </p:nvSpPr>
          <p:spPr>
            <a:xfrm>
              <a:off x="3413075" y="323500"/>
              <a:ext cx="56550" cy="28325"/>
            </a:xfrm>
            <a:custGeom>
              <a:avLst/>
              <a:gdLst/>
              <a:ahLst/>
              <a:cxnLst/>
              <a:rect l="l" t="t" r="r" b="b"/>
              <a:pathLst>
                <a:path w="2262" h="1133" extrusionOk="0">
                  <a:moveTo>
                    <a:pt x="565" y="0"/>
                  </a:moveTo>
                  <a:cubicBezTo>
                    <a:pt x="251" y="0"/>
                    <a:pt x="0" y="254"/>
                    <a:pt x="0" y="568"/>
                  </a:cubicBezTo>
                  <a:cubicBezTo>
                    <a:pt x="0" y="879"/>
                    <a:pt x="251" y="1132"/>
                    <a:pt x="565" y="1132"/>
                  </a:cubicBezTo>
                  <a:lnTo>
                    <a:pt x="1697" y="1132"/>
                  </a:lnTo>
                  <a:cubicBezTo>
                    <a:pt x="2011" y="1132"/>
                    <a:pt x="2262" y="879"/>
                    <a:pt x="2262" y="568"/>
                  </a:cubicBezTo>
                  <a:cubicBezTo>
                    <a:pt x="2262" y="254"/>
                    <a:pt x="2011" y="0"/>
                    <a:pt x="1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223" b="-39554"/>
            </a:stretch>
          </a:blipFill>
        </p:spPr>
        <p:txBody>
          <a:bodyPr/>
          <a:lstStyle/>
          <a:p>
            <a:endParaRPr lang="en-IN" dirty="0"/>
          </a:p>
        </p:txBody>
      </p:sp>
      <p:sp>
        <p:nvSpPr>
          <p:cNvPr id="3" name="TextBox 3"/>
          <p:cNvSpPr txBox="1"/>
          <p:nvPr/>
        </p:nvSpPr>
        <p:spPr>
          <a:xfrm>
            <a:off x="4035942" y="2247900"/>
            <a:ext cx="10216116" cy="948978"/>
          </a:xfrm>
          <a:prstGeom prst="rect">
            <a:avLst/>
          </a:prstGeom>
        </p:spPr>
        <p:txBody>
          <a:bodyPr lIns="0" tIns="0" rIns="0" bIns="0" rtlCol="0" anchor="t">
            <a:spAutoFit/>
          </a:bodyPr>
          <a:lstStyle/>
          <a:p>
            <a:pPr algn="ctr">
              <a:lnSpc>
                <a:spcPts val="7424"/>
              </a:lnSpc>
            </a:pPr>
            <a:r>
              <a:rPr lang="en-US" sz="6749" dirty="0">
                <a:solidFill>
                  <a:srgbClr val="FFFFFF"/>
                </a:solidFill>
                <a:latin typeface="HK Modular"/>
              </a:rPr>
              <a:t>THANK YOU !!!</a:t>
            </a:r>
          </a:p>
        </p:txBody>
      </p:sp>
      <p:sp>
        <p:nvSpPr>
          <p:cNvPr id="4" name="TextBox 4"/>
          <p:cNvSpPr txBox="1"/>
          <p:nvPr/>
        </p:nvSpPr>
        <p:spPr>
          <a:xfrm>
            <a:off x="4035942" y="3709986"/>
            <a:ext cx="10586192" cy="3691716"/>
          </a:xfrm>
          <a:prstGeom prst="rect">
            <a:avLst/>
          </a:prstGeom>
        </p:spPr>
        <p:txBody>
          <a:bodyPr lIns="0" tIns="0" rIns="0" bIns="0" rtlCol="0" anchor="t">
            <a:spAutoFit/>
          </a:bodyPr>
          <a:lstStyle/>
          <a:p>
            <a:pPr algn="ctr">
              <a:lnSpc>
                <a:spcPts val="2901"/>
              </a:lnSpc>
              <a:spcBef>
                <a:spcPct val="0"/>
              </a:spcBef>
            </a:pPr>
            <a:r>
              <a:rPr lang="en-US" sz="2072" dirty="0">
                <a:solidFill>
                  <a:srgbClr val="FFFFFF"/>
                </a:solidFill>
                <a:latin typeface="Neue Machina"/>
              </a:rPr>
              <a:t>Thank you for engaging with our presentation on our final year project related to Neural Network-Based Cryptography. If you have any questions or are interested in getting involved, please don't hesitate to contact us. Together, let's build the future of digital interaction.</a:t>
            </a:r>
            <a:br>
              <a:rPr lang="en-US" sz="2072" dirty="0">
                <a:solidFill>
                  <a:srgbClr val="FFFFFF"/>
                </a:solidFill>
                <a:latin typeface="Neue Machina"/>
              </a:rPr>
            </a:br>
            <a:endParaRPr lang="en-US" sz="2072" dirty="0">
              <a:solidFill>
                <a:srgbClr val="FFFFFF"/>
              </a:solidFill>
              <a:latin typeface="Neue Machina"/>
            </a:endParaRPr>
          </a:p>
          <a:p>
            <a:pPr algn="ctr">
              <a:lnSpc>
                <a:spcPts val="2901"/>
              </a:lnSpc>
              <a:spcBef>
                <a:spcPct val="0"/>
              </a:spcBef>
            </a:pPr>
            <a:endParaRPr lang="en-US" sz="2072" dirty="0">
              <a:solidFill>
                <a:srgbClr val="FFFFFF"/>
              </a:solidFill>
              <a:latin typeface="Neue Machina"/>
            </a:endParaRPr>
          </a:p>
          <a:p>
            <a:pPr algn="ctr">
              <a:lnSpc>
                <a:spcPts val="2901"/>
              </a:lnSpc>
              <a:spcBef>
                <a:spcPct val="0"/>
              </a:spcBef>
            </a:pPr>
            <a:endParaRPr lang="en-US" sz="2072" dirty="0">
              <a:solidFill>
                <a:srgbClr val="FFFFFF"/>
              </a:solidFill>
              <a:latin typeface="Neue Machina"/>
            </a:endParaRPr>
          </a:p>
          <a:p>
            <a:pPr algn="ctr">
              <a:lnSpc>
                <a:spcPts val="2901"/>
              </a:lnSpc>
              <a:spcBef>
                <a:spcPct val="0"/>
              </a:spcBef>
            </a:pPr>
            <a:endParaRPr lang="en-US" sz="2072" dirty="0">
              <a:solidFill>
                <a:srgbClr val="FFFFFF"/>
              </a:solidFill>
              <a:latin typeface="Neue Machina"/>
            </a:endParaRPr>
          </a:p>
          <a:p>
            <a:pPr algn="ctr">
              <a:lnSpc>
                <a:spcPts val="2901"/>
              </a:lnSpc>
              <a:spcBef>
                <a:spcPct val="0"/>
              </a:spcBef>
            </a:pPr>
            <a:endParaRPr lang="en-US" sz="2072" dirty="0">
              <a:solidFill>
                <a:srgbClr val="FFFFFF"/>
              </a:solidFill>
              <a:latin typeface="Neue Machina"/>
            </a:endParaRPr>
          </a:p>
          <a:p>
            <a:pPr algn="ctr">
              <a:lnSpc>
                <a:spcPts val="2901"/>
              </a:lnSpc>
              <a:spcBef>
                <a:spcPct val="0"/>
              </a:spcBef>
            </a:pPr>
            <a:endParaRPr lang="en-US" sz="2072" dirty="0">
              <a:solidFill>
                <a:srgbClr val="FFFFFF"/>
              </a:solidFill>
              <a:latin typeface="Neue Machina"/>
            </a:endParaRPr>
          </a:p>
        </p:txBody>
      </p:sp>
      <p:pic>
        <p:nvPicPr>
          <p:cNvPr id="5" name="Picture 5"/>
          <p:cNvPicPr>
            <a:picLocks noChangeAspect="1"/>
          </p:cNvPicPr>
          <p:nvPr/>
        </p:nvPicPr>
        <p:blipFill>
          <a:blip r:embed="rId3"/>
          <a:srcRect/>
          <a:stretch>
            <a:fillRect/>
          </a:stretch>
        </p:blipFill>
        <p:spPr>
          <a:xfrm>
            <a:off x="7591538" y="5753100"/>
            <a:ext cx="3104923" cy="372591"/>
          </a:xfrm>
          <a:prstGeom prst="rect">
            <a:avLst/>
          </a:prstGeom>
        </p:spPr>
      </p:pic>
      <p:sp>
        <p:nvSpPr>
          <p:cNvPr id="6" name="Freeform 6"/>
          <p:cNvSpPr/>
          <p:nvPr/>
        </p:nvSpPr>
        <p:spPr>
          <a:xfrm>
            <a:off x="-5068658" y="-6129859"/>
            <a:ext cx="10137315" cy="11358336"/>
          </a:xfrm>
          <a:custGeom>
            <a:avLst/>
            <a:gdLst/>
            <a:ahLst/>
            <a:cxnLst/>
            <a:rect l="l" t="t" r="r" b="b"/>
            <a:pathLst>
              <a:path w="10137315" h="11358336">
                <a:moveTo>
                  <a:pt x="0" y="0"/>
                </a:moveTo>
                <a:lnTo>
                  <a:pt x="10137316" y="0"/>
                </a:lnTo>
                <a:lnTo>
                  <a:pt x="10137316" y="11358337"/>
                </a:lnTo>
                <a:lnTo>
                  <a:pt x="0" y="11358337"/>
                </a:lnTo>
                <a:lnTo>
                  <a:pt x="0" y="0"/>
                </a:lnTo>
                <a:close/>
              </a:path>
            </a:pathLst>
          </a:custGeom>
          <a:blipFill>
            <a:blip r:embed="rId4">
              <a:alphaModFix amt="37000"/>
            </a:blip>
            <a:stretch>
              <a:fillRect/>
            </a:stretch>
          </a:blipFill>
        </p:spPr>
      </p:sp>
      <p:sp>
        <p:nvSpPr>
          <p:cNvPr id="7" name="Freeform 7"/>
          <p:cNvSpPr/>
          <p:nvPr/>
        </p:nvSpPr>
        <p:spPr>
          <a:xfrm>
            <a:off x="12567686" y="2591135"/>
            <a:ext cx="10137315" cy="11358336"/>
          </a:xfrm>
          <a:custGeom>
            <a:avLst/>
            <a:gdLst/>
            <a:ahLst/>
            <a:cxnLst/>
            <a:rect l="l" t="t" r="r" b="b"/>
            <a:pathLst>
              <a:path w="10137315" h="11358336">
                <a:moveTo>
                  <a:pt x="0" y="0"/>
                </a:moveTo>
                <a:lnTo>
                  <a:pt x="10137316" y="0"/>
                </a:lnTo>
                <a:lnTo>
                  <a:pt x="10137316" y="11358336"/>
                </a:lnTo>
                <a:lnTo>
                  <a:pt x="0" y="11358336"/>
                </a:lnTo>
                <a:lnTo>
                  <a:pt x="0" y="0"/>
                </a:lnTo>
                <a:close/>
              </a:path>
            </a:pathLst>
          </a:custGeom>
          <a:blipFill>
            <a:blip r:embed="rId4">
              <a:alphaModFix amt="37000"/>
            </a:blip>
            <a:stretch>
              <a:fillRect/>
            </a:stretch>
          </a:blipFill>
        </p:spPr>
      </p:sp>
      <p:sp>
        <p:nvSpPr>
          <p:cNvPr id="23" name="Freeform 3">
            <a:extLst>
              <a:ext uri="{FF2B5EF4-FFF2-40B4-BE49-F238E27FC236}">
                <a16:creationId xmlns:a16="http://schemas.microsoft.com/office/drawing/2014/main" id="{FC6651E8-CAFC-DFF1-045B-E0E4DB3ABEF0}"/>
              </a:ext>
            </a:extLst>
          </p:cNvPr>
          <p:cNvSpPr/>
          <p:nvPr/>
        </p:nvSpPr>
        <p:spPr>
          <a:xfrm rot="10800000">
            <a:off x="5056933" y="1934211"/>
            <a:ext cx="8531744" cy="1484407"/>
          </a:xfrm>
          <a:custGeom>
            <a:avLst/>
            <a:gdLst/>
            <a:ahLst/>
            <a:cxnLst/>
            <a:rect l="l" t="t" r="r" b="b"/>
            <a:pathLst>
              <a:path w="9632002" h="2977164">
                <a:moveTo>
                  <a:pt x="0" y="0"/>
                </a:moveTo>
                <a:lnTo>
                  <a:pt x="9632002" y="0"/>
                </a:lnTo>
                <a:lnTo>
                  <a:pt x="9632002" y="2977164"/>
                </a:lnTo>
                <a:lnTo>
                  <a:pt x="0" y="297716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N" dirty="0"/>
          </a:p>
        </p:txBody>
      </p:sp>
      <p:sp>
        <p:nvSpPr>
          <p:cNvPr id="24" name="TextBox 6">
            <a:extLst>
              <a:ext uri="{FF2B5EF4-FFF2-40B4-BE49-F238E27FC236}">
                <a16:creationId xmlns:a16="http://schemas.microsoft.com/office/drawing/2014/main" id="{0CC37C4C-2823-8552-33BD-5878248FB219}"/>
              </a:ext>
            </a:extLst>
          </p:cNvPr>
          <p:cNvSpPr txBox="1"/>
          <p:nvPr/>
        </p:nvSpPr>
        <p:spPr>
          <a:xfrm>
            <a:off x="1603247" y="6363833"/>
            <a:ext cx="5149156" cy="1447832"/>
          </a:xfrm>
          <a:prstGeom prst="rect">
            <a:avLst/>
          </a:prstGeom>
        </p:spPr>
        <p:txBody>
          <a:bodyPr wrap="square" lIns="0" tIns="0" rIns="0" bIns="0" rtlCol="0" anchor="t">
            <a:spAutoFit/>
          </a:bodyPr>
          <a:lstStyle/>
          <a:p>
            <a:pPr algn="l">
              <a:lnSpc>
                <a:spcPts val="5874"/>
              </a:lnSpc>
            </a:pPr>
            <a:r>
              <a:rPr lang="en-US" sz="3500" dirty="0">
                <a:solidFill>
                  <a:srgbClr val="FFFFFF"/>
                </a:solidFill>
                <a:latin typeface="Copperplate Gothic Light" panose="020E0507020206020404" pitchFamily="34" charset="0"/>
              </a:rPr>
              <a:t>Presentation by:</a:t>
            </a:r>
            <a:br>
              <a:rPr lang="en-US" sz="3500" dirty="0">
                <a:solidFill>
                  <a:srgbClr val="FFFFFF"/>
                </a:solidFill>
                <a:latin typeface="Copperplate Gothic Light" panose="020E0507020206020404" pitchFamily="34" charset="0"/>
              </a:rPr>
            </a:br>
            <a:endParaRPr lang="en-US" sz="3500" dirty="0">
              <a:solidFill>
                <a:srgbClr val="FFFFFF"/>
              </a:solidFill>
              <a:latin typeface="Copperplate Gothic Light" panose="020E0507020206020404" pitchFamily="34" charset="0"/>
            </a:endParaRPr>
          </a:p>
        </p:txBody>
      </p:sp>
      <p:grpSp>
        <p:nvGrpSpPr>
          <p:cNvPr id="58" name="Group 57">
            <a:extLst>
              <a:ext uri="{FF2B5EF4-FFF2-40B4-BE49-F238E27FC236}">
                <a16:creationId xmlns:a16="http://schemas.microsoft.com/office/drawing/2014/main" id="{A48A8364-272F-DC1C-8A15-44A55F43C36D}"/>
              </a:ext>
            </a:extLst>
          </p:cNvPr>
          <p:cNvGrpSpPr/>
          <p:nvPr/>
        </p:nvGrpSpPr>
        <p:grpSpPr>
          <a:xfrm>
            <a:off x="5791200" y="6453287"/>
            <a:ext cx="703876" cy="671737"/>
            <a:chOff x="6077924" y="6725810"/>
            <a:chExt cx="861300" cy="861000"/>
          </a:xfrm>
        </p:grpSpPr>
        <p:sp>
          <p:nvSpPr>
            <p:cNvPr id="49" name="Google Shape;3522;p108">
              <a:extLst>
                <a:ext uri="{FF2B5EF4-FFF2-40B4-BE49-F238E27FC236}">
                  <a16:creationId xmlns:a16="http://schemas.microsoft.com/office/drawing/2014/main" id="{56A18E4D-E0FC-F8F2-8755-614A88A39CA9}"/>
                </a:ext>
              </a:extLst>
            </p:cNvPr>
            <p:cNvSpPr/>
            <p:nvPr/>
          </p:nvSpPr>
          <p:spPr>
            <a:xfrm>
              <a:off x="6077924" y="6725810"/>
              <a:ext cx="861300" cy="861000"/>
            </a:xfrm>
            <a:prstGeom prst="ellipse">
              <a:avLst/>
            </a:prstGeom>
            <a:solidFill>
              <a:schemeClr val="accen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 name="Google Shape;3537;p108">
              <a:extLst>
                <a:ext uri="{FF2B5EF4-FFF2-40B4-BE49-F238E27FC236}">
                  <a16:creationId xmlns:a16="http://schemas.microsoft.com/office/drawing/2014/main" id="{7A293771-E9E3-3D54-D26B-660289496FC5}"/>
                </a:ext>
              </a:extLst>
            </p:cNvPr>
            <p:cNvGrpSpPr/>
            <p:nvPr/>
          </p:nvGrpSpPr>
          <p:grpSpPr>
            <a:xfrm>
              <a:off x="6308292" y="6913838"/>
              <a:ext cx="400878" cy="493632"/>
              <a:chOff x="3316000" y="4399325"/>
              <a:chExt cx="392325" cy="483100"/>
            </a:xfrm>
          </p:grpSpPr>
          <p:sp>
            <p:nvSpPr>
              <p:cNvPr id="51" name="Google Shape;3538;p108">
                <a:extLst>
                  <a:ext uri="{FF2B5EF4-FFF2-40B4-BE49-F238E27FC236}">
                    <a16:creationId xmlns:a16="http://schemas.microsoft.com/office/drawing/2014/main" id="{C83CAE26-D1C8-9C37-E2FD-198B4E32A421}"/>
                  </a:ext>
                </a:extLst>
              </p:cNvPr>
              <p:cNvSpPr/>
              <p:nvPr/>
            </p:nvSpPr>
            <p:spPr>
              <a:xfrm>
                <a:off x="3316000" y="4399325"/>
                <a:ext cx="392325" cy="483100"/>
              </a:xfrm>
              <a:custGeom>
                <a:avLst/>
                <a:gdLst/>
                <a:ahLst/>
                <a:cxnLst/>
                <a:rect l="l" t="t" r="r" b="b"/>
                <a:pathLst>
                  <a:path w="15693" h="19324" extrusionOk="0">
                    <a:moveTo>
                      <a:pt x="7824" y="1132"/>
                    </a:moveTo>
                    <a:cubicBezTo>
                      <a:pt x="8714" y="1132"/>
                      <a:pt x="9554" y="1551"/>
                      <a:pt x="10088" y="2264"/>
                    </a:cubicBezTo>
                    <a:cubicBezTo>
                      <a:pt x="9551" y="2977"/>
                      <a:pt x="8711" y="3393"/>
                      <a:pt x="7824" y="3396"/>
                    </a:cubicBezTo>
                    <a:lnTo>
                      <a:pt x="5049" y="3396"/>
                    </a:lnTo>
                    <a:cubicBezTo>
                      <a:pt x="5321" y="2080"/>
                      <a:pt x="6477" y="1135"/>
                      <a:pt x="7824" y="1132"/>
                    </a:cubicBezTo>
                    <a:close/>
                    <a:moveTo>
                      <a:pt x="10595" y="3393"/>
                    </a:moveTo>
                    <a:cubicBezTo>
                      <a:pt x="10635" y="3580"/>
                      <a:pt x="10653" y="3771"/>
                      <a:pt x="10653" y="3964"/>
                    </a:cubicBezTo>
                    <a:lnTo>
                      <a:pt x="10653" y="6304"/>
                    </a:lnTo>
                    <a:cubicBezTo>
                      <a:pt x="10653" y="7865"/>
                      <a:pt x="9385" y="9133"/>
                      <a:pt x="7824" y="9133"/>
                    </a:cubicBezTo>
                    <a:cubicBezTo>
                      <a:pt x="6260" y="9133"/>
                      <a:pt x="4991" y="7865"/>
                      <a:pt x="4991" y="6304"/>
                    </a:cubicBezTo>
                    <a:lnTo>
                      <a:pt x="4991" y="4529"/>
                    </a:lnTo>
                    <a:lnTo>
                      <a:pt x="7824" y="4529"/>
                    </a:lnTo>
                    <a:cubicBezTo>
                      <a:pt x="8859" y="4525"/>
                      <a:pt x="9856" y="4121"/>
                      <a:pt x="10595" y="3393"/>
                    </a:cubicBezTo>
                    <a:close/>
                    <a:moveTo>
                      <a:pt x="6465" y="10027"/>
                    </a:moveTo>
                    <a:cubicBezTo>
                      <a:pt x="6903" y="10187"/>
                      <a:pt x="7362" y="10267"/>
                      <a:pt x="7823" y="10267"/>
                    </a:cubicBezTo>
                    <a:cubicBezTo>
                      <a:pt x="8283" y="10267"/>
                      <a:pt x="8743" y="10187"/>
                      <a:pt x="9182" y="10027"/>
                    </a:cubicBezTo>
                    <a:lnTo>
                      <a:pt x="9182" y="10027"/>
                    </a:lnTo>
                    <a:lnTo>
                      <a:pt x="7824" y="12071"/>
                    </a:lnTo>
                    <a:lnTo>
                      <a:pt x="6465" y="10027"/>
                    </a:lnTo>
                    <a:close/>
                    <a:moveTo>
                      <a:pt x="10152" y="10610"/>
                    </a:moveTo>
                    <a:lnTo>
                      <a:pt x="11051" y="11476"/>
                    </a:lnTo>
                    <a:lnTo>
                      <a:pt x="9433" y="13904"/>
                    </a:lnTo>
                    <a:lnTo>
                      <a:pt x="8551" y="13022"/>
                    </a:lnTo>
                    <a:lnTo>
                      <a:pt x="10152" y="10610"/>
                    </a:lnTo>
                    <a:close/>
                    <a:moveTo>
                      <a:pt x="5493" y="10610"/>
                    </a:moveTo>
                    <a:lnTo>
                      <a:pt x="7096" y="13022"/>
                    </a:lnTo>
                    <a:lnTo>
                      <a:pt x="6211" y="13907"/>
                    </a:lnTo>
                    <a:lnTo>
                      <a:pt x="4593" y="11476"/>
                    </a:lnTo>
                    <a:lnTo>
                      <a:pt x="5493" y="10610"/>
                    </a:lnTo>
                    <a:close/>
                    <a:moveTo>
                      <a:pt x="3630" y="12074"/>
                    </a:moveTo>
                    <a:lnTo>
                      <a:pt x="5653" y="15109"/>
                    </a:lnTo>
                    <a:cubicBezTo>
                      <a:pt x="5746" y="15251"/>
                      <a:pt x="5900" y="15341"/>
                      <a:pt x="6069" y="15356"/>
                    </a:cubicBezTo>
                    <a:cubicBezTo>
                      <a:pt x="6087" y="15359"/>
                      <a:pt x="6106" y="15359"/>
                      <a:pt x="6124" y="15359"/>
                    </a:cubicBezTo>
                    <a:cubicBezTo>
                      <a:pt x="6275" y="15359"/>
                      <a:pt x="6417" y="15302"/>
                      <a:pt x="6525" y="15193"/>
                    </a:cubicBezTo>
                    <a:lnTo>
                      <a:pt x="7256" y="14463"/>
                    </a:lnTo>
                    <a:lnTo>
                      <a:pt x="7256" y="18192"/>
                    </a:lnTo>
                    <a:lnTo>
                      <a:pt x="2247" y="18192"/>
                    </a:lnTo>
                    <a:lnTo>
                      <a:pt x="1332" y="13502"/>
                    </a:lnTo>
                    <a:cubicBezTo>
                      <a:pt x="1329" y="13493"/>
                      <a:pt x="1326" y="13484"/>
                      <a:pt x="1326" y="13475"/>
                    </a:cubicBezTo>
                    <a:cubicBezTo>
                      <a:pt x="1235" y="13110"/>
                      <a:pt x="1438" y="12735"/>
                      <a:pt x="1791" y="12612"/>
                    </a:cubicBezTo>
                    <a:lnTo>
                      <a:pt x="3630" y="12074"/>
                    </a:lnTo>
                    <a:close/>
                    <a:moveTo>
                      <a:pt x="12015" y="12074"/>
                    </a:moveTo>
                    <a:lnTo>
                      <a:pt x="13899" y="12612"/>
                    </a:lnTo>
                    <a:cubicBezTo>
                      <a:pt x="14252" y="12735"/>
                      <a:pt x="14454" y="13110"/>
                      <a:pt x="14367" y="13475"/>
                    </a:cubicBezTo>
                    <a:cubicBezTo>
                      <a:pt x="14364" y="13481"/>
                      <a:pt x="14361" y="13490"/>
                      <a:pt x="14361" y="13496"/>
                    </a:cubicBezTo>
                    <a:lnTo>
                      <a:pt x="13395" y="18192"/>
                    </a:lnTo>
                    <a:lnTo>
                      <a:pt x="8388" y="18192"/>
                    </a:lnTo>
                    <a:lnTo>
                      <a:pt x="8388" y="14463"/>
                    </a:lnTo>
                    <a:lnTo>
                      <a:pt x="9119" y="15196"/>
                    </a:lnTo>
                    <a:cubicBezTo>
                      <a:pt x="9228" y="15302"/>
                      <a:pt x="9370" y="15362"/>
                      <a:pt x="9521" y="15362"/>
                    </a:cubicBezTo>
                    <a:cubicBezTo>
                      <a:pt x="9539" y="15362"/>
                      <a:pt x="9557" y="15359"/>
                      <a:pt x="9578" y="15359"/>
                    </a:cubicBezTo>
                    <a:cubicBezTo>
                      <a:pt x="9744" y="15341"/>
                      <a:pt x="9898" y="15251"/>
                      <a:pt x="9992" y="15109"/>
                    </a:cubicBezTo>
                    <a:lnTo>
                      <a:pt x="12015" y="12074"/>
                    </a:lnTo>
                    <a:close/>
                    <a:moveTo>
                      <a:pt x="7823" y="1"/>
                    </a:moveTo>
                    <a:cubicBezTo>
                      <a:pt x="7476" y="1"/>
                      <a:pt x="7126" y="46"/>
                      <a:pt x="6779" y="141"/>
                    </a:cubicBezTo>
                    <a:cubicBezTo>
                      <a:pt x="5055" y="612"/>
                      <a:pt x="3859" y="2176"/>
                      <a:pt x="3859" y="3964"/>
                    </a:cubicBezTo>
                    <a:lnTo>
                      <a:pt x="3859" y="6304"/>
                    </a:lnTo>
                    <a:cubicBezTo>
                      <a:pt x="3859" y="7355"/>
                      <a:pt x="4279" y="8363"/>
                      <a:pt x="5022" y="9106"/>
                    </a:cubicBezTo>
                    <a:lnTo>
                      <a:pt x="5022" y="9489"/>
                    </a:lnTo>
                    <a:lnTo>
                      <a:pt x="3539" y="10921"/>
                    </a:lnTo>
                    <a:lnTo>
                      <a:pt x="1462" y="11528"/>
                    </a:lnTo>
                    <a:lnTo>
                      <a:pt x="1444" y="11534"/>
                    </a:lnTo>
                    <a:cubicBezTo>
                      <a:pt x="529" y="11842"/>
                      <a:pt x="0" y="12796"/>
                      <a:pt x="221" y="13735"/>
                    </a:cubicBezTo>
                    <a:lnTo>
                      <a:pt x="1223" y="18868"/>
                    </a:lnTo>
                    <a:cubicBezTo>
                      <a:pt x="1274" y="19131"/>
                      <a:pt x="1507" y="19324"/>
                      <a:pt x="1779" y="19324"/>
                    </a:cubicBezTo>
                    <a:cubicBezTo>
                      <a:pt x="1794" y="19324"/>
                      <a:pt x="1809" y="19324"/>
                      <a:pt x="1824" y="19321"/>
                    </a:cubicBezTo>
                    <a:cubicBezTo>
                      <a:pt x="1839" y="19321"/>
                      <a:pt x="1854" y="19324"/>
                      <a:pt x="1869" y="19324"/>
                    </a:cubicBezTo>
                    <a:lnTo>
                      <a:pt x="13856" y="19324"/>
                    </a:lnTo>
                    <a:cubicBezTo>
                      <a:pt x="14125" y="19324"/>
                      <a:pt x="14358" y="19134"/>
                      <a:pt x="14412" y="18871"/>
                    </a:cubicBezTo>
                    <a:lnTo>
                      <a:pt x="15469" y="13735"/>
                    </a:lnTo>
                    <a:cubicBezTo>
                      <a:pt x="15692" y="12796"/>
                      <a:pt x="15164" y="11842"/>
                      <a:pt x="14249" y="11534"/>
                    </a:cubicBezTo>
                    <a:lnTo>
                      <a:pt x="14225" y="11525"/>
                    </a:lnTo>
                    <a:lnTo>
                      <a:pt x="12108" y="10921"/>
                    </a:lnTo>
                    <a:lnTo>
                      <a:pt x="10623" y="9489"/>
                    </a:lnTo>
                    <a:lnTo>
                      <a:pt x="10623" y="9103"/>
                    </a:lnTo>
                    <a:cubicBezTo>
                      <a:pt x="11368" y="8363"/>
                      <a:pt x="11785" y="7355"/>
                      <a:pt x="11785" y="6304"/>
                    </a:cubicBezTo>
                    <a:lnTo>
                      <a:pt x="11785" y="3964"/>
                    </a:lnTo>
                    <a:cubicBezTo>
                      <a:pt x="11785" y="3281"/>
                      <a:pt x="11610" y="2611"/>
                      <a:pt x="11275" y="2019"/>
                    </a:cubicBezTo>
                    <a:cubicBezTo>
                      <a:pt x="11263" y="1995"/>
                      <a:pt x="11251" y="1971"/>
                      <a:pt x="11233" y="1950"/>
                    </a:cubicBezTo>
                    <a:cubicBezTo>
                      <a:pt x="10507" y="720"/>
                      <a:pt x="9197" y="1"/>
                      <a:pt x="7823" y="1"/>
                    </a:cubicBezTo>
                    <a:close/>
                  </a:path>
                </a:pathLst>
              </a:custGeom>
              <a:solidFill>
                <a:schemeClr val="lt1"/>
              </a:solidFill>
              <a:ln>
                <a:noFill/>
              </a:ln>
              <a:effectLst>
                <a:outerShdw blurRad="5715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 name="Google Shape;3539;p108">
                <a:extLst>
                  <a:ext uri="{FF2B5EF4-FFF2-40B4-BE49-F238E27FC236}">
                    <a16:creationId xmlns:a16="http://schemas.microsoft.com/office/drawing/2014/main" id="{F7D9DD1F-7DD1-716F-D161-03F363B29307}"/>
                  </a:ext>
                </a:extLst>
              </p:cNvPr>
              <p:cNvSpPr/>
              <p:nvPr/>
            </p:nvSpPr>
            <p:spPr>
              <a:xfrm>
                <a:off x="3582300" y="4797475"/>
                <a:ext cx="56650" cy="28350"/>
              </a:xfrm>
              <a:custGeom>
                <a:avLst/>
                <a:gdLst/>
                <a:ahLst/>
                <a:cxnLst/>
                <a:rect l="l" t="t" r="r" b="b"/>
                <a:pathLst>
                  <a:path w="2266" h="1134" extrusionOk="0">
                    <a:moveTo>
                      <a:pt x="569" y="1"/>
                    </a:moveTo>
                    <a:cubicBezTo>
                      <a:pt x="254" y="1"/>
                      <a:pt x="1" y="255"/>
                      <a:pt x="1" y="569"/>
                    </a:cubicBezTo>
                    <a:cubicBezTo>
                      <a:pt x="1" y="880"/>
                      <a:pt x="254" y="1133"/>
                      <a:pt x="569" y="1133"/>
                    </a:cubicBezTo>
                    <a:lnTo>
                      <a:pt x="1701" y="1133"/>
                    </a:lnTo>
                    <a:cubicBezTo>
                      <a:pt x="2012" y="1133"/>
                      <a:pt x="2265" y="880"/>
                      <a:pt x="2265" y="569"/>
                    </a:cubicBezTo>
                    <a:cubicBezTo>
                      <a:pt x="2265" y="255"/>
                      <a:pt x="2012" y="1"/>
                      <a:pt x="1701" y="1"/>
                    </a:cubicBezTo>
                    <a:close/>
                  </a:path>
                </a:pathLst>
              </a:custGeom>
              <a:solidFill>
                <a:schemeClr val="lt1"/>
              </a:solidFill>
              <a:ln>
                <a:noFill/>
              </a:ln>
              <a:effectLst>
                <a:outerShdw blurRad="5715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grpSp>
        <p:nvGrpSpPr>
          <p:cNvPr id="59" name="Group 58">
            <a:extLst>
              <a:ext uri="{FF2B5EF4-FFF2-40B4-BE49-F238E27FC236}">
                <a16:creationId xmlns:a16="http://schemas.microsoft.com/office/drawing/2014/main" id="{2C0B1D6B-A18C-CBB5-FD0E-228F8803EF00}"/>
              </a:ext>
            </a:extLst>
          </p:cNvPr>
          <p:cNvGrpSpPr/>
          <p:nvPr/>
        </p:nvGrpSpPr>
        <p:grpSpPr>
          <a:xfrm>
            <a:off x="5791200" y="8680977"/>
            <a:ext cx="723069" cy="606985"/>
            <a:chOff x="6058731" y="7913568"/>
            <a:chExt cx="861300" cy="861000"/>
          </a:xfrm>
        </p:grpSpPr>
        <p:sp>
          <p:nvSpPr>
            <p:cNvPr id="53" name="Google Shape;3525;p108">
              <a:extLst>
                <a:ext uri="{FF2B5EF4-FFF2-40B4-BE49-F238E27FC236}">
                  <a16:creationId xmlns:a16="http://schemas.microsoft.com/office/drawing/2014/main" id="{F9F686C7-3D02-5328-DCA1-CACF76C8F49D}"/>
                </a:ext>
              </a:extLst>
            </p:cNvPr>
            <p:cNvSpPr/>
            <p:nvPr/>
          </p:nvSpPr>
          <p:spPr>
            <a:xfrm>
              <a:off x="6058731" y="7913568"/>
              <a:ext cx="861300" cy="861000"/>
            </a:xfrm>
            <a:prstGeom prst="ellipse">
              <a:avLst/>
            </a:prstGeom>
            <a:solidFill>
              <a:schemeClr val="accen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 name="Google Shape;3540;p108">
              <a:extLst>
                <a:ext uri="{FF2B5EF4-FFF2-40B4-BE49-F238E27FC236}">
                  <a16:creationId xmlns:a16="http://schemas.microsoft.com/office/drawing/2014/main" id="{E2F5C7F1-1513-E33C-AD42-11C1A0BF51CC}"/>
                </a:ext>
              </a:extLst>
            </p:cNvPr>
            <p:cNvGrpSpPr/>
            <p:nvPr/>
          </p:nvGrpSpPr>
          <p:grpSpPr>
            <a:xfrm>
              <a:off x="6305063" y="8097234"/>
              <a:ext cx="368640" cy="493683"/>
              <a:chOff x="3926225" y="4399275"/>
              <a:chExt cx="360775" cy="483150"/>
            </a:xfrm>
          </p:grpSpPr>
          <p:sp>
            <p:nvSpPr>
              <p:cNvPr id="55" name="Google Shape;3541;p108">
                <a:extLst>
                  <a:ext uri="{FF2B5EF4-FFF2-40B4-BE49-F238E27FC236}">
                    <a16:creationId xmlns:a16="http://schemas.microsoft.com/office/drawing/2014/main" id="{23AF44D0-151A-197B-5B27-A7C830A14EDF}"/>
                  </a:ext>
                </a:extLst>
              </p:cNvPr>
              <p:cNvSpPr/>
              <p:nvPr/>
            </p:nvSpPr>
            <p:spPr>
              <a:xfrm>
                <a:off x="4163400" y="4797475"/>
                <a:ext cx="56650" cy="28350"/>
              </a:xfrm>
              <a:custGeom>
                <a:avLst/>
                <a:gdLst/>
                <a:ahLst/>
                <a:cxnLst/>
                <a:rect l="l" t="t" r="r" b="b"/>
                <a:pathLst>
                  <a:path w="2266" h="1134" extrusionOk="0">
                    <a:moveTo>
                      <a:pt x="568" y="1"/>
                    </a:moveTo>
                    <a:cubicBezTo>
                      <a:pt x="254" y="1"/>
                      <a:pt x="1" y="255"/>
                      <a:pt x="1" y="569"/>
                    </a:cubicBezTo>
                    <a:cubicBezTo>
                      <a:pt x="1" y="880"/>
                      <a:pt x="254" y="1133"/>
                      <a:pt x="568" y="1133"/>
                    </a:cubicBezTo>
                    <a:lnTo>
                      <a:pt x="1701" y="1133"/>
                    </a:lnTo>
                    <a:cubicBezTo>
                      <a:pt x="2012" y="1133"/>
                      <a:pt x="2265" y="880"/>
                      <a:pt x="2265" y="569"/>
                    </a:cubicBezTo>
                    <a:cubicBezTo>
                      <a:pt x="2265" y="255"/>
                      <a:pt x="2012" y="1"/>
                      <a:pt x="1701" y="1"/>
                    </a:cubicBezTo>
                    <a:close/>
                  </a:path>
                </a:pathLst>
              </a:custGeom>
              <a:solidFill>
                <a:schemeClr val="lt1"/>
              </a:solidFill>
              <a:ln>
                <a:noFill/>
              </a:ln>
              <a:effectLst>
                <a:outerShdw blurRad="5715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 name="Google Shape;3542;p108">
                <a:extLst>
                  <a:ext uri="{FF2B5EF4-FFF2-40B4-BE49-F238E27FC236}">
                    <a16:creationId xmlns:a16="http://schemas.microsoft.com/office/drawing/2014/main" id="{D896CD31-A760-E729-2644-EB2FC195613E}"/>
                  </a:ext>
                </a:extLst>
              </p:cNvPr>
              <p:cNvSpPr/>
              <p:nvPr/>
            </p:nvSpPr>
            <p:spPr>
              <a:xfrm>
                <a:off x="3926225" y="4399275"/>
                <a:ext cx="360775" cy="483150"/>
              </a:xfrm>
              <a:custGeom>
                <a:avLst/>
                <a:gdLst/>
                <a:ahLst/>
                <a:cxnLst/>
                <a:rect l="l" t="t" r="r" b="b"/>
                <a:pathLst>
                  <a:path w="14431" h="19326" extrusionOk="0">
                    <a:moveTo>
                      <a:pt x="10055" y="1134"/>
                    </a:moveTo>
                    <a:cubicBezTo>
                      <a:pt x="10547" y="1134"/>
                      <a:pt x="10985" y="1457"/>
                      <a:pt x="11133" y="1928"/>
                    </a:cubicBezTo>
                    <a:cubicBezTo>
                      <a:pt x="11281" y="2399"/>
                      <a:pt x="11106" y="2912"/>
                      <a:pt x="10698" y="3196"/>
                    </a:cubicBezTo>
                    <a:cubicBezTo>
                      <a:pt x="10692" y="3181"/>
                      <a:pt x="10683" y="3169"/>
                      <a:pt x="10677" y="3154"/>
                    </a:cubicBezTo>
                    <a:cubicBezTo>
                      <a:pt x="10665" y="3129"/>
                      <a:pt x="10650" y="3105"/>
                      <a:pt x="10635" y="3081"/>
                    </a:cubicBezTo>
                    <a:cubicBezTo>
                      <a:pt x="10270" y="2468"/>
                      <a:pt x="9750" y="1964"/>
                      <a:pt x="9125" y="1620"/>
                    </a:cubicBezTo>
                    <a:cubicBezTo>
                      <a:pt x="9337" y="1318"/>
                      <a:pt x="9684" y="1134"/>
                      <a:pt x="10055" y="1134"/>
                    </a:cubicBezTo>
                    <a:close/>
                    <a:moveTo>
                      <a:pt x="7223" y="2266"/>
                    </a:moveTo>
                    <a:cubicBezTo>
                      <a:pt x="8114" y="2266"/>
                      <a:pt x="8953" y="2686"/>
                      <a:pt x="9488" y="3398"/>
                    </a:cubicBezTo>
                    <a:cubicBezTo>
                      <a:pt x="8953" y="4111"/>
                      <a:pt x="8114" y="4527"/>
                      <a:pt x="7223" y="4531"/>
                    </a:cubicBezTo>
                    <a:lnTo>
                      <a:pt x="4448" y="4531"/>
                    </a:lnTo>
                    <a:cubicBezTo>
                      <a:pt x="4720" y="3214"/>
                      <a:pt x="5879" y="2269"/>
                      <a:pt x="7223" y="2266"/>
                    </a:cubicBezTo>
                    <a:close/>
                    <a:moveTo>
                      <a:pt x="9998" y="4527"/>
                    </a:moveTo>
                    <a:cubicBezTo>
                      <a:pt x="10034" y="4715"/>
                      <a:pt x="10055" y="4905"/>
                      <a:pt x="10055" y="5098"/>
                    </a:cubicBezTo>
                    <a:lnTo>
                      <a:pt x="10055" y="7363"/>
                    </a:lnTo>
                    <a:cubicBezTo>
                      <a:pt x="10055" y="8924"/>
                      <a:pt x="8787" y="10192"/>
                      <a:pt x="7223" y="10192"/>
                    </a:cubicBezTo>
                    <a:cubicBezTo>
                      <a:pt x="5659" y="10192"/>
                      <a:pt x="4394" y="8924"/>
                      <a:pt x="4394" y="7363"/>
                    </a:cubicBezTo>
                    <a:lnTo>
                      <a:pt x="4394" y="5663"/>
                    </a:lnTo>
                    <a:lnTo>
                      <a:pt x="7223" y="5663"/>
                    </a:lnTo>
                    <a:cubicBezTo>
                      <a:pt x="8262" y="5660"/>
                      <a:pt x="9255" y="5255"/>
                      <a:pt x="9998" y="4527"/>
                    </a:cubicBezTo>
                    <a:close/>
                    <a:moveTo>
                      <a:pt x="5526" y="10941"/>
                    </a:moveTo>
                    <a:cubicBezTo>
                      <a:pt x="6063" y="11196"/>
                      <a:pt x="6643" y="11324"/>
                      <a:pt x="7224" y="11324"/>
                    </a:cubicBezTo>
                    <a:cubicBezTo>
                      <a:pt x="7777" y="11324"/>
                      <a:pt x="8331" y="11208"/>
                      <a:pt x="8847" y="10977"/>
                    </a:cubicBezTo>
                    <a:lnTo>
                      <a:pt x="8847" y="11967"/>
                    </a:lnTo>
                    <a:cubicBezTo>
                      <a:pt x="8847" y="12227"/>
                      <a:pt x="9026" y="12454"/>
                      <a:pt x="9279" y="12517"/>
                    </a:cubicBezTo>
                    <a:lnTo>
                      <a:pt x="9466" y="12562"/>
                    </a:lnTo>
                    <a:cubicBezTo>
                      <a:pt x="8899" y="13298"/>
                      <a:pt x="8061" y="13665"/>
                      <a:pt x="7223" y="13665"/>
                    </a:cubicBezTo>
                    <a:cubicBezTo>
                      <a:pt x="6379" y="13665"/>
                      <a:pt x="5536" y="13293"/>
                      <a:pt x="4970" y="12547"/>
                    </a:cubicBezTo>
                    <a:lnTo>
                      <a:pt x="5097" y="12514"/>
                    </a:lnTo>
                    <a:cubicBezTo>
                      <a:pt x="5348" y="12454"/>
                      <a:pt x="5526" y="12227"/>
                      <a:pt x="5526" y="11964"/>
                    </a:cubicBezTo>
                    <a:lnTo>
                      <a:pt x="5526" y="10941"/>
                    </a:lnTo>
                    <a:close/>
                    <a:moveTo>
                      <a:pt x="3805" y="12837"/>
                    </a:moveTo>
                    <a:cubicBezTo>
                      <a:pt x="4515" y="14051"/>
                      <a:pt x="5813" y="14794"/>
                      <a:pt x="7217" y="14797"/>
                    </a:cubicBezTo>
                    <a:cubicBezTo>
                      <a:pt x="7220" y="14797"/>
                      <a:pt x="7223" y="14797"/>
                      <a:pt x="7225" y="14797"/>
                    </a:cubicBezTo>
                    <a:cubicBezTo>
                      <a:pt x="8626" y="14797"/>
                      <a:pt x="9924" y="14054"/>
                      <a:pt x="10635" y="12849"/>
                    </a:cubicBezTo>
                    <a:lnTo>
                      <a:pt x="11767" y="13124"/>
                    </a:lnTo>
                    <a:cubicBezTo>
                      <a:pt x="12649" y="13344"/>
                      <a:pt x="13201" y="14217"/>
                      <a:pt x="13020" y="15105"/>
                    </a:cubicBezTo>
                    <a:lnTo>
                      <a:pt x="12404" y="18194"/>
                    </a:lnTo>
                    <a:lnTo>
                      <a:pt x="2027" y="18194"/>
                    </a:lnTo>
                    <a:lnTo>
                      <a:pt x="1408" y="15105"/>
                    </a:lnTo>
                    <a:cubicBezTo>
                      <a:pt x="1229" y="14214"/>
                      <a:pt x="1782" y="13341"/>
                      <a:pt x="2661" y="13124"/>
                    </a:cubicBezTo>
                    <a:lnTo>
                      <a:pt x="3805" y="12837"/>
                    </a:lnTo>
                    <a:close/>
                    <a:moveTo>
                      <a:pt x="10061" y="0"/>
                    </a:moveTo>
                    <a:cubicBezTo>
                      <a:pt x="9256" y="0"/>
                      <a:pt x="8461" y="426"/>
                      <a:pt x="8047" y="1221"/>
                    </a:cubicBezTo>
                    <a:cubicBezTo>
                      <a:pt x="7767" y="1162"/>
                      <a:pt x="7489" y="1134"/>
                      <a:pt x="7216" y="1134"/>
                    </a:cubicBezTo>
                    <a:cubicBezTo>
                      <a:pt x="5084" y="1134"/>
                      <a:pt x="3261" y="2863"/>
                      <a:pt x="3261" y="5098"/>
                    </a:cubicBezTo>
                    <a:lnTo>
                      <a:pt x="3261" y="7363"/>
                    </a:lnTo>
                    <a:cubicBezTo>
                      <a:pt x="3258" y="8398"/>
                      <a:pt x="3666" y="9392"/>
                      <a:pt x="4394" y="10132"/>
                    </a:cubicBezTo>
                    <a:lnTo>
                      <a:pt x="4394" y="11524"/>
                    </a:lnTo>
                    <a:lnTo>
                      <a:pt x="2386" y="12025"/>
                    </a:lnTo>
                    <a:cubicBezTo>
                      <a:pt x="921" y="12390"/>
                      <a:pt x="0" y="13846"/>
                      <a:pt x="299" y="15328"/>
                    </a:cubicBezTo>
                    <a:lnTo>
                      <a:pt x="1006" y="18870"/>
                    </a:lnTo>
                    <a:cubicBezTo>
                      <a:pt x="1060" y="19136"/>
                      <a:pt x="1293" y="19326"/>
                      <a:pt x="1562" y="19326"/>
                    </a:cubicBezTo>
                    <a:lnTo>
                      <a:pt x="12866" y="19326"/>
                    </a:lnTo>
                    <a:cubicBezTo>
                      <a:pt x="13138" y="19326"/>
                      <a:pt x="13371" y="19136"/>
                      <a:pt x="13422" y="18870"/>
                    </a:cubicBezTo>
                    <a:lnTo>
                      <a:pt x="14131" y="15328"/>
                    </a:lnTo>
                    <a:cubicBezTo>
                      <a:pt x="14430" y="13842"/>
                      <a:pt x="13506" y="12387"/>
                      <a:pt x="12039" y="12025"/>
                    </a:cubicBezTo>
                    <a:lnTo>
                      <a:pt x="10569" y="11665"/>
                    </a:lnTo>
                    <a:lnTo>
                      <a:pt x="10565" y="11665"/>
                    </a:lnTo>
                    <a:cubicBezTo>
                      <a:pt x="10505" y="11638"/>
                      <a:pt x="10445" y="11626"/>
                      <a:pt x="10378" y="11620"/>
                    </a:cubicBezTo>
                    <a:lnTo>
                      <a:pt x="9980" y="11524"/>
                    </a:lnTo>
                    <a:lnTo>
                      <a:pt x="9980" y="10207"/>
                    </a:lnTo>
                    <a:cubicBezTo>
                      <a:pt x="10750" y="9461"/>
                      <a:pt x="11188" y="8435"/>
                      <a:pt x="11188" y="7363"/>
                    </a:cubicBezTo>
                    <a:lnTo>
                      <a:pt x="11188" y="5098"/>
                    </a:lnTo>
                    <a:cubicBezTo>
                      <a:pt x="11188" y="4820"/>
                      <a:pt x="11157" y="4546"/>
                      <a:pt x="11100" y="4274"/>
                    </a:cubicBezTo>
                    <a:cubicBezTo>
                      <a:pt x="12459" y="3567"/>
                      <a:pt x="12739" y="1747"/>
                      <a:pt x="11659" y="663"/>
                    </a:cubicBezTo>
                    <a:cubicBezTo>
                      <a:pt x="11209" y="214"/>
                      <a:pt x="10632" y="0"/>
                      <a:pt x="10061" y="0"/>
                    </a:cubicBezTo>
                    <a:close/>
                  </a:path>
                </a:pathLst>
              </a:custGeom>
              <a:solidFill>
                <a:schemeClr val="lt1"/>
              </a:solidFill>
              <a:ln>
                <a:noFill/>
              </a:ln>
              <a:effectLst>
                <a:outerShdw blurRad="5715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sp>
        <p:nvSpPr>
          <p:cNvPr id="57" name="TextBox 6">
            <a:extLst>
              <a:ext uri="{FF2B5EF4-FFF2-40B4-BE49-F238E27FC236}">
                <a16:creationId xmlns:a16="http://schemas.microsoft.com/office/drawing/2014/main" id="{AECF62A9-DB50-2F90-A554-78C06A518889}"/>
              </a:ext>
            </a:extLst>
          </p:cNvPr>
          <p:cNvSpPr txBox="1"/>
          <p:nvPr/>
        </p:nvSpPr>
        <p:spPr>
          <a:xfrm>
            <a:off x="6661555" y="6405541"/>
            <a:ext cx="10389169" cy="700063"/>
          </a:xfrm>
          <a:prstGeom prst="rect">
            <a:avLst/>
          </a:prstGeom>
        </p:spPr>
        <p:txBody>
          <a:bodyPr wrap="square" lIns="0" tIns="0" rIns="0" bIns="0" rtlCol="0" anchor="t">
            <a:spAutoFit/>
          </a:bodyPr>
          <a:lstStyle/>
          <a:p>
            <a:pPr algn="l">
              <a:lnSpc>
                <a:spcPts val="5874"/>
              </a:lnSpc>
            </a:pPr>
            <a:r>
              <a:rPr lang="en-US" sz="3800" dirty="0">
                <a:solidFill>
                  <a:srgbClr val="FFFFFF"/>
                </a:solidFill>
                <a:latin typeface="Georgia" panose="02040502050405020303" pitchFamily="18" charset="0"/>
              </a:rPr>
              <a:t>Armaan Naik | 202101635 | T.Y D</a:t>
            </a:r>
          </a:p>
        </p:txBody>
      </p:sp>
      <p:grpSp>
        <p:nvGrpSpPr>
          <p:cNvPr id="78" name="Group 77">
            <a:extLst>
              <a:ext uri="{FF2B5EF4-FFF2-40B4-BE49-F238E27FC236}">
                <a16:creationId xmlns:a16="http://schemas.microsoft.com/office/drawing/2014/main" id="{561F7544-3033-0ADF-C22F-600950E0CF81}"/>
              </a:ext>
            </a:extLst>
          </p:cNvPr>
          <p:cNvGrpSpPr/>
          <p:nvPr/>
        </p:nvGrpSpPr>
        <p:grpSpPr>
          <a:xfrm>
            <a:off x="5809276" y="7171040"/>
            <a:ext cx="703876" cy="671737"/>
            <a:chOff x="6077924" y="6725810"/>
            <a:chExt cx="861300" cy="861000"/>
          </a:xfrm>
        </p:grpSpPr>
        <p:sp>
          <p:nvSpPr>
            <p:cNvPr id="79" name="Google Shape;3522;p108">
              <a:extLst>
                <a:ext uri="{FF2B5EF4-FFF2-40B4-BE49-F238E27FC236}">
                  <a16:creationId xmlns:a16="http://schemas.microsoft.com/office/drawing/2014/main" id="{17C37A2F-C933-33E8-4C27-07FCC55364D1}"/>
                </a:ext>
              </a:extLst>
            </p:cNvPr>
            <p:cNvSpPr/>
            <p:nvPr/>
          </p:nvSpPr>
          <p:spPr>
            <a:xfrm>
              <a:off x="6077924" y="6725810"/>
              <a:ext cx="861300" cy="861000"/>
            </a:xfrm>
            <a:prstGeom prst="ellipse">
              <a:avLst/>
            </a:prstGeom>
            <a:solidFill>
              <a:schemeClr val="accen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 name="Google Shape;3537;p108">
              <a:extLst>
                <a:ext uri="{FF2B5EF4-FFF2-40B4-BE49-F238E27FC236}">
                  <a16:creationId xmlns:a16="http://schemas.microsoft.com/office/drawing/2014/main" id="{4C2E50C4-898F-CD09-43D8-6B6E6CA9A6D3}"/>
                </a:ext>
              </a:extLst>
            </p:cNvPr>
            <p:cNvGrpSpPr/>
            <p:nvPr/>
          </p:nvGrpSpPr>
          <p:grpSpPr>
            <a:xfrm>
              <a:off x="6308292" y="6913838"/>
              <a:ext cx="400878" cy="493632"/>
              <a:chOff x="3316000" y="4399325"/>
              <a:chExt cx="392325" cy="483100"/>
            </a:xfrm>
          </p:grpSpPr>
          <p:sp>
            <p:nvSpPr>
              <p:cNvPr id="81" name="Google Shape;3538;p108">
                <a:extLst>
                  <a:ext uri="{FF2B5EF4-FFF2-40B4-BE49-F238E27FC236}">
                    <a16:creationId xmlns:a16="http://schemas.microsoft.com/office/drawing/2014/main" id="{B011A880-F93E-0E42-0C26-0C9BA8AD8190}"/>
                  </a:ext>
                </a:extLst>
              </p:cNvPr>
              <p:cNvSpPr/>
              <p:nvPr/>
            </p:nvSpPr>
            <p:spPr>
              <a:xfrm>
                <a:off x="3316000" y="4399325"/>
                <a:ext cx="392325" cy="483100"/>
              </a:xfrm>
              <a:custGeom>
                <a:avLst/>
                <a:gdLst/>
                <a:ahLst/>
                <a:cxnLst/>
                <a:rect l="l" t="t" r="r" b="b"/>
                <a:pathLst>
                  <a:path w="15693" h="19324" extrusionOk="0">
                    <a:moveTo>
                      <a:pt x="7824" y="1132"/>
                    </a:moveTo>
                    <a:cubicBezTo>
                      <a:pt x="8714" y="1132"/>
                      <a:pt x="9554" y="1551"/>
                      <a:pt x="10088" y="2264"/>
                    </a:cubicBezTo>
                    <a:cubicBezTo>
                      <a:pt x="9551" y="2977"/>
                      <a:pt x="8711" y="3393"/>
                      <a:pt x="7824" y="3396"/>
                    </a:cubicBezTo>
                    <a:lnTo>
                      <a:pt x="5049" y="3396"/>
                    </a:lnTo>
                    <a:cubicBezTo>
                      <a:pt x="5321" y="2080"/>
                      <a:pt x="6477" y="1135"/>
                      <a:pt x="7824" y="1132"/>
                    </a:cubicBezTo>
                    <a:close/>
                    <a:moveTo>
                      <a:pt x="10595" y="3393"/>
                    </a:moveTo>
                    <a:cubicBezTo>
                      <a:pt x="10635" y="3580"/>
                      <a:pt x="10653" y="3771"/>
                      <a:pt x="10653" y="3964"/>
                    </a:cubicBezTo>
                    <a:lnTo>
                      <a:pt x="10653" y="6304"/>
                    </a:lnTo>
                    <a:cubicBezTo>
                      <a:pt x="10653" y="7865"/>
                      <a:pt x="9385" y="9133"/>
                      <a:pt x="7824" y="9133"/>
                    </a:cubicBezTo>
                    <a:cubicBezTo>
                      <a:pt x="6260" y="9133"/>
                      <a:pt x="4991" y="7865"/>
                      <a:pt x="4991" y="6304"/>
                    </a:cubicBezTo>
                    <a:lnTo>
                      <a:pt x="4991" y="4529"/>
                    </a:lnTo>
                    <a:lnTo>
                      <a:pt x="7824" y="4529"/>
                    </a:lnTo>
                    <a:cubicBezTo>
                      <a:pt x="8859" y="4525"/>
                      <a:pt x="9856" y="4121"/>
                      <a:pt x="10595" y="3393"/>
                    </a:cubicBezTo>
                    <a:close/>
                    <a:moveTo>
                      <a:pt x="6465" y="10027"/>
                    </a:moveTo>
                    <a:cubicBezTo>
                      <a:pt x="6903" y="10187"/>
                      <a:pt x="7362" y="10267"/>
                      <a:pt x="7823" y="10267"/>
                    </a:cubicBezTo>
                    <a:cubicBezTo>
                      <a:pt x="8283" y="10267"/>
                      <a:pt x="8743" y="10187"/>
                      <a:pt x="9182" y="10027"/>
                    </a:cubicBezTo>
                    <a:lnTo>
                      <a:pt x="9182" y="10027"/>
                    </a:lnTo>
                    <a:lnTo>
                      <a:pt x="7824" y="12071"/>
                    </a:lnTo>
                    <a:lnTo>
                      <a:pt x="6465" y="10027"/>
                    </a:lnTo>
                    <a:close/>
                    <a:moveTo>
                      <a:pt x="10152" y="10610"/>
                    </a:moveTo>
                    <a:lnTo>
                      <a:pt x="11051" y="11476"/>
                    </a:lnTo>
                    <a:lnTo>
                      <a:pt x="9433" y="13904"/>
                    </a:lnTo>
                    <a:lnTo>
                      <a:pt x="8551" y="13022"/>
                    </a:lnTo>
                    <a:lnTo>
                      <a:pt x="10152" y="10610"/>
                    </a:lnTo>
                    <a:close/>
                    <a:moveTo>
                      <a:pt x="5493" y="10610"/>
                    </a:moveTo>
                    <a:lnTo>
                      <a:pt x="7096" y="13022"/>
                    </a:lnTo>
                    <a:lnTo>
                      <a:pt x="6211" y="13907"/>
                    </a:lnTo>
                    <a:lnTo>
                      <a:pt x="4593" y="11476"/>
                    </a:lnTo>
                    <a:lnTo>
                      <a:pt x="5493" y="10610"/>
                    </a:lnTo>
                    <a:close/>
                    <a:moveTo>
                      <a:pt x="3630" y="12074"/>
                    </a:moveTo>
                    <a:lnTo>
                      <a:pt x="5653" y="15109"/>
                    </a:lnTo>
                    <a:cubicBezTo>
                      <a:pt x="5746" y="15251"/>
                      <a:pt x="5900" y="15341"/>
                      <a:pt x="6069" y="15356"/>
                    </a:cubicBezTo>
                    <a:cubicBezTo>
                      <a:pt x="6087" y="15359"/>
                      <a:pt x="6106" y="15359"/>
                      <a:pt x="6124" y="15359"/>
                    </a:cubicBezTo>
                    <a:cubicBezTo>
                      <a:pt x="6275" y="15359"/>
                      <a:pt x="6417" y="15302"/>
                      <a:pt x="6525" y="15193"/>
                    </a:cubicBezTo>
                    <a:lnTo>
                      <a:pt x="7256" y="14463"/>
                    </a:lnTo>
                    <a:lnTo>
                      <a:pt x="7256" y="18192"/>
                    </a:lnTo>
                    <a:lnTo>
                      <a:pt x="2247" y="18192"/>
                    </a:lnTo>
                    <a:lnTo>
                      <a:pt x="1332" y="13502"/>
                    </a:lnTo>
                    <a:cubicBezTo>
                      <a:pt x="1329" y="13493"/>
                      <a:pt x="1326" y="13484"/>
                      <a:pt x="1326" y="13475"/>
                    </a:cubicBezTo>
                    <a:cubicBezTo>
                      <a:pt x="1235" y="13110"/>
                      <a:pt x="1438" y="12735"/>
                      <a:pt x="1791" y="12612"/>
                    </a:cubicBezTo>
                    <a:lnTo>
                      <a:pt x="3630" y="12074"/>
                    </a:lnTo>
                    <a:close/>
                    <a:moveTo>
                      <a:pt x="12015" y="12074"/>
                    </a:moveTo>
                    <a:lnTo>
                      <a:pt x="13899" y="12612"/>
                    </a:lnTo>
                    <a:cubicBezTo>
                      <a:pt x="14252" y="12735"/>
                      <a:pt x="14454" y="13110"/>
                      <a:pt x="14367" y="13475"/>
                    </a:cubicBezTo>
                    <a:cubicBezTo>
                      <a:pt x="14364" y="13481"/>
                      <a:pt x="14361" y="13490"/>
                      <a:pt x="14361" y="13496"/>
                    </a:cubicBezTo>
                    <a:lnTo>
                      <a:pt x="13395" y="18192"/>
                    </a:lnTo>
                    <a:lnTo>
                      <a:pt x="8388" y="18192"/>
                    </a:lnTo>
                    <a:lnTo>
                      <a:pt x="8388" y="14463"/>
                    </a:lnTo>
                    <a:lnTo>
                      <a:pt x="9119" y="15196"/>
                    </a:lnTo>
                    <a:cubicBezTo>
                      <a:pt x="9228" y="15302"/>
                      <a:pt x="9370" y="15362"/>
                      <a:pt x="9521" y="15362"/>
                    </a:cubicBezTo>
                    <a:cubicBezTo>
                      <a:pt x="9539" y="15362"/>
                      <a:pt x="9557" y="15359"/>
                      <a:pt x="9578" y="15359"/>
                    </a:cubicBezTo>
                    <a:cubicBezTo>
                      <a:pt x="9744" y="15341"/>
                      <a:pt x="9898" y="15251"/>
                      <a:pt x="9992" y="15109"/>
                    </a:cubicBezTo>
                    <a:lnTo>
                      <a:pt x="12015" y="12074"/>
                    </a:lnTo>
                    <a:close/>
                    <a:moveTo>
                      <a:pt x="7823" y="1"/>
                    </a:moveTo>
                    <a:cubicBezTo>
                      <a:pt x="7476" y="1"/>
                      <a:pt x="7126" y="46"/>
                      <a:pt x="6779" y="141"/>
                    </a:cubicBezTo>
                    <a:cubicBezTo>
                      <a:pt x="5055" y="612"/>
                      <a:pt x="3859" y="2176"/>
                      <a:pt x="3859" y="3964"/>
                    </a:cubicBezTo>
                    <a:lnTo>
                      <a:pt x="3859" y="6304"/>
                    </a:lnTo>
                    <a:cubicBezTo>
                      <a:pt x="3859" y="7355"/>
                      <a:pt x="4279" y="8363"/>
                      <a:pt x="5022" y="9106"/>
                    </a:cubicBezTo>
                    <a:lnTo>
                      <a:pt x="5022" y="9489"/>
                    </a:lnTo>
                    <a:lnTo>
                      <a:pt x="3539" y="10921"/>
                    </a:lnTo>
                    <a:lnTo>
                      <a:pt x="1462" y="11528"/>
                    </a:lnTo>
                    <a:lnTo>
                      <a:pt x="1444" y="11534"/>
                    </a:lnTo>
                    <a:cubicBezTo>
                      <a:pt x="529" y="11842"/>
                      <a:pt x="0" y="12796"/>
                      <a:pt x="221" y="13735"/>
                    </a:cubicBezTo>
                    <a:lnTo>
                      <a:pt x="1223" y="18868"/>
                    </a:lnTo>
                    <a:cubicBezTo>
                      <a:pt x="1274" y="19131"/>
                      <a:pt x="1507" y="19324"/>
                      <a:pt x="1779" y="19324"/>
                    </a:cubicBezTo>
                    <a:cubicBezTo>
                      <a:pt x="1794" y="19324"/>
                      <a:pt x="1809" y="19324"/>
                      <a:pt x="1824" y="19321"/>
                    </a:cubicBezTo>
                    <a:cubicBezTo>
                      <a:pt x="1839" y="19321"/>
                      <a:pt x="1854" y="19324"/>
                      <a:pt x="1869" y="19324"/>
                    </a:cubicBezTo>
                    <a:lnTo>
                      <a:pt x="13856" y="19324"/>
                    </a:lnTo>
                    <a:cubicBezTo>
                      <a:pt x="14125" y="19324"/>
                      <a:pt x="14358" y="19134"/>
                      <a:pt x="14412" y="18871"/>
                    </a:cubicBezTo>
                    <a:lnTo>
                      <a:pt x="15469" y="13735"/>
                    </a:lnTo>
                    <a:cubicBezTo>
                      <a:pt x="15692" y="12796"/>
                      <a:pt x="15164" y="11842"/>
                      <a:pt x="14249" y="11534"/>
                    </a:cubicBezTo>
                    <a:lnTo>
                      <a:pt x="14225" y="11525"/>
                    </a:lnTo>
                    <a:lnTo>
                      <a:pt x="12108" y="10921"/>
                    </a:lnTo>
                    <a:lnTo>
                      <a:pt x="10623" y="9489"/>
                    </a:lnTo>
                    <a:lnTo>
                      <a:pt x="10623" y="9103"/>
                    </a:lnTo>
                    <a:cubicBezTo>
                      <a:pt x="11368" y="8363"/>
                      <a:pt x="11785" y="7355"/>
                      <a:pt x="11785" y="6304"/>
                    </a:cubicBezTo>
                    <a:lnTo>
                      <a:pt x="11785" y="3964"/>
                    </a:lnTo>
                    <a:cubicBezTo>
                      <a:pt x="11785" y="3281"/>
                      <a:pt x="11610" y="2611"/>
                      <a:pt x="11275" y="2019"/>
                    </a:cubicBezTo>
                    <a:cubicBezTo>
                      <a:pt x="11263" y="1995"/>
                      <a:pt x="11251" y="1971"/>
                      <a:pt x="11233" y="1950"/>
                    </a:cubicBezTo>
                    <a:cubicBezTo>
                      <a:pt x="10507" y="720"/>
                      <a:pt x="9197" y="1"/>
                      <a:pt x="7823" y="1"/>
                    </a:cubicBezTo>
                    <a:close/>
                  </a:path>
                </a:pathLst>
              </a:custGeom>
              <a:solidFill>
                <a:schemeClr val="lt1"/>
              </a:solidFill>
              <a:ln>
                <a:noFill/>
              </a:ln>
              <a:effectLst>
                <a:outerShdw blurRad="5715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2" name="Google Shape;3539;p108">
                <a:extLst>
                  <a:ext uri="{FF2B5EF4-FFF2-40B4-BE49-F238E27FC236}">
                    <a16:creationId xmlns:a16="http://schemas.microsoft.com/office/drawing/2014/main" id="{9AE774C4-7336-DA6C-577D-8E06CBA1EA19}"/>
                  </a:ext>
                </a:extLst>
              </p:cNvPr>
              <p:cNvSpPr/>
              <p:nvPr/>
            </p:nvSpPr>
            <p:spPr>
              <a:xfrm>
                <a:off x="3582300" y="4797475"/>
                <a:ext cx="56650" cy="28350"/>
              </a:xfrm>
              <a:custGeom>
                <a:avLst/>
                <a:gdLst/>
                <a:ahLst/>
                <a:cxnLst/>
                <a:rect l="l" t="t" r="r" b="b"/>
                <a:pathLst>
                  <a:path w="2266" h="1134" extrusionOk="0">
                    <a:moveTo>
                      <a:pt x="569" y="1"/>
                    </a:moveTo>
                    <a:cubicBezTo>
                      <a:pt x="254" y="1"/>
                      <a:pt x="1" y="255"/>
                      <a:pt x="1" y="569"/>
                    </a:cubicBezTo>
                    <a:cubicBezTo>
                      <a:pt x="1" y="880"/>
                      <a:pt x="254" y="1133"/>
                      <a:pt x="569" y="1133"/>
                    </a:cubicBezTo>
                    <a:lnTo>
                      <a:pt x="1701" y="1133"/>
                    </a:lnTo>
                    <a:cubicBezTo>
                      <a:pt x="2012" y="1133"/>
                      <a:pt x="2265" y="880"/>
                      <a:pt x="2265" y="569"/>
                    </a:cubicBezTo>
                    <a:cubicBezTo>
                      <a:pt x="2265" y="255"/>
                      <a:pt x="2012" y="1"/>
                      <a:pt x="1701" y="1"/>
                    </a:cubicBezTo>
                    <a:close/>
                  </a:path>
                </a:pathLst>
              </a:custGeom>
              <a:solidFill>
                <a:schemeClr val="lt1"/>
              </a:solidFill>
              <a:ln>
                <a:noFill/>
              </a:ln>
              <a:effectLst>
                <a:outerShdw blurRad="5715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sp>
        <p:nvSpPr>
          <p:cNvPr id="83" name="TextBox 6">
            <a:extLst>
              <a:ext uri="{FF2B5EF4-FFF2-40B4-BE49-F238E27FC236}">
                <a16:creationId xmlns:a16="http://schemas.microsoft.com/office/drawing/2014/main" id="{DCFB1AC1-8C57-AE85-2405-19C08FE3CF2A}"/>
              </a:ext>
            </a:extLst>
          </p:cNvPr>
          <p:cNvSpPr txBox="1"/>
          <p:nvPr/>
        </p:nvSpPr>
        <p:spPr>
          <a:xfrm>
            <a:off x="6679631" y="7123294"/>
            <a:ext cx="10389169" cy="700063"/>
          </a:xfrm>
          <a:prstGeom prst="rect">
            <a:avLst/>
          </a:prstGeom>
        </p:spPr>
        <p:txBody>
          <a:bodyPr wrap="square" lIns="0" tIns="0" rIns="0" bIns="0" rtlCol="0" anchor="t">
            <a:spAutoFit/>
          </a:bodyPr>
          <a:lstStyle/>
          <a:p>
            <a:pPr algn="l">
              <a:lnSpc>
                <a:spcPts val="5874"/>
              </a:lnSpc>
            </a:pPr>
            <a:r>
              <a:rPr lang="en-US" sz="3800">
                <a:solidFill>
                  <a:srgbClr val="FFFFFF"/>
                </a:solidFill>
                <a:latin typeface="Georgia" panose="02040502050405020303" pitchFamily="18" charset="0"/>
              </a:rPr>
              <a:t>Aliakbar</a:t>
            </a:r>
            <a:r>
              <a:rPr lang="en-US" sz="3800" dirty="0">
                <a:solidFill>
                  <a:srgbClr val="FFFFFF"/>
                </a:solidFill>
                <a:latin typeface="Georgia" panose="02040502050405020303" pitchFamily="18" charset="0"/>
              </a:rPr>
              <a:t> </a:t>
            </a:r>
            <a:r>
              <a:rPr lang="en-US" sz="3800" dirty="0" err="1">
                <a:solidFill>
                  <a:srgbClr val="FFFFFF"/>
                </a:solidFill>
                <a:latin typeface="Georgia" panose="02040502050405020303" pitchFamily="18" charset="0"/>
              </a:rPr>
              <a:t>Junnarwala</a:t>
            </a:r>
            <a:r>
              <a:rPr lang="en-US" sz="3800" dirty="0">
                <a:solidFill>
                  <a:srgbClr val="FFFFFF"/>
                </a:solidFill>
                <a:latin typeface="Georgia" panose="02040502050405020303" pitchFamily="18" charset="0"/>
              </a:rPr>
              <a:t> | 202101727 | T.Y D</a:t>
            </a:r>
          </a:p>
        </p:txBody>
      </p:sp>
      <p:grpSp>
        <p:nvGrpSpPr>
          <p:cNvPr id="84" name="Group 83">
            <a:extLst>
              <a:ext uri="{FF2B5EF4-FFF2-40B4-BE49-F238E27FC236}">
                <a16:creationId xmlns:a16="http://schemas.microsoft.com/office/drawing/2014/main" id="{F65BD32E-52A4-3918-A08A-C25F77EE56A0}"/>
              </a:ext>
            </a:extLst>
          </p:cNvPr>
          <p:cNvGrpSpPr/>
          <p:nvPr/>
        </p:nvGrpSpPr>
        <p:grpSpPr>
          <a:xfrm>
            <a:off x="5809276" y="7933040"/>
            <a:ext cx="703876" cy="671737"/>
            <a:chOff x="6077924" y="6725810"/>
            <a:chExt cx="861300" cy="861000"/>
          </a:xfrm>
        </p:grpSpPr>
        <p:sp>
          <p:nvSpPr>
            <p:cNvPr id="85" name="Google Shape;3522;p108">
              <a:extLst>
                <a:ext uri="{FF2B5EF4-FFF2-40B4-BE49-F238E27FC236}">
                  <a16:creationId xmlns:a16="http://schemas.microsoft.com/office/drawing/2014/main" id="{DB8F3A12-696F-6C7C-25CF-642E51C7DAD4}"/>
                </a:ext>
              </a:extLst>
            </p:cNvPr>
            <p:cNvSpPr/>
            <p:nvPr/>
          </p:nvSpPr>
          <p:spPr>
            <a:xfrm>
              <a:off x="6077924" y="6725810"/>
              <a:ext cx="861300" cy="861000"/>
            </a:xfrm>
            <a:prstGeom prst="ellipse">
              <a:avLst/>
            </a:prstGeom>
            <a:solidFill>
              <a:schemeClr val="accen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 name="Google Shape;3537;p108">
              <a:extLst>
                <a:ext uri="{FF2B5EF4-FFF2-40B4-BE49-F238E27FC236}">
                  <a16:creationId xmlns:a16="http://schemas.microsoft.com/office/drawing/2014/main" id="{501EC9E7-7E5F-FC51-B8B5-663B42351B4F}"/>
                </a:ext>
              </a:extLst>
            </p:cNvPr>
            <p:cNvGrpSpPr/>
            <p:nvPr/>
          </p:nvGrpSpPr>
          <p:grpSpPr>
            <a:xfrm>
              <a:off x="6308292" y="6913838"/>
              <a:ext cx="400878" cy="493632"/>
              <a:chOff x="3316000" y="4399325"/>
              <a:chExt cx="392325" cy="483100"/>
            </a:xfrm>
          </p:grpSpPr>
          <p:sp>
            <p:nvSpPr>
              <p:cNvPr id="87" name="Google Shape;3538;p108">
                <a:extLst>
                  <a:ext uri="{FF2B5EF4-FFF2-40B4-BE49-F238E27FC236}">
                    <a16:creationId xmlns:a16="http://schemas.microsoft.com/office/drawing/2014/main" id="{A656ED8D-9DCC-CA54-4E99-77159C64757B}"/>
                  </a:ext>
                </a:extLst>
              </p:cNvPr>
              <p:cNvSpPr/>
              <p:nvPr/>
            </p:nvSpPr>
            <p:spPr>
              <a:xfrm>
                <a:off x="3316000" y="4399325"/>
                <a:ext cx="392325" cy="483100"/>
              </a:xfrm>
              <a:custGeom>
                <a:avLst/>
                <a:gdLst/>
                <a:ahLst/>
                <a:cxnLst/>
                <a:rect l="l" t="t" r="r" b="b"/>
                <a:pathLst>
                  <a:path w="15693" h="19324" extrusionOk="0">
                    <a:moveTo>
                      <a:pt x="7824" y="1132"/>
                    </a:moveTo>
                    <a:cubicBezTo>
                      <a:pt x="8714" y="1132"/>
                      <a:pt x="9554" y="1551"/>
                      <a:pt x="10088" y="2264"/>
                    </a:cubicBezTo>
                    <a:cubicBezTo>
                      <a:pt x="9551" y="2977"/>
                      <a:pt x="8711" y="3393"/>
                      <a:pt x="7824" y="3396"/>
                    </a:cubicBezTo>
                    <a:lnTo>
                      <a:pt x="5049" y="3396"/>
                    </a:lnTo>
                    <a:cubicBezTo>
                      <a:pt x="5321" y="2080"/>
                      <a:pt x="6477" y="1135"/>
                      <a:pt x="7824" y="1132"/>
                    </a:cubicBezTo>
                    <a:close/>
                    <a:moveTo>
                      <a:pt x="10595" y="3393"/>
                    </a:moveTo>
                    <a:cubicBezTo>
                      <a:pt x="10635" y="3580"/>
                      <a:pt x="10653" y="3771"/>
                      <a:pt x="10653" y="3964"/>
                    </a:cubicBezTo>
                    <a:lnTo>
                      <a:pt x="10653" y="6304"/>
                    </a:lnTo>
                    <a:cubicBezTo>
                      <a:pt x="10653" y="7865"/>
                      <a:pt x="9385" y="9133"/>
                      <a:pt x="7824" y="9133"/>
                    </a:cubicBezTo>
                    <a:cubicBezTo>
                      <a:pt x="6260" y="9133"/>
                      <a:pt x="4991" y="7865"/>
                      <a:pt x="4991" y="6304"/>
                    </a:cubicBezTo>
                    <a:lnTo>
                      <a:pt x="4991" y="4529"/>
                    </a:lnTo>
                    <a:lnTo>
                      <a:pt x="7824" y="4529"/>
                    </a:lnTo>
                    <a:cubicBezTo>
                      <a:pt x="8859" y="4525"/>
                      <a:pt x="9856" y="4121"/>
                      <a:pt x="10595" y="3393"/>
                    </a:cubicBezTo>
                    <a:close/>
                    <a:moveTo>
                      <a:pt x="6465" y="10027"/>
                    </a:moveTo>
                    <a:cubicBezTo>
                      <a:pt x="6903" y="10187"/>
                      <a:pt x="7362" y="10267"/>
                      <a:pt x="7823" y="10267"/>
                    </a:cubicBezTo>
                    <a:cubicBezTo>
                      <a:pt x="8283" y="10267"/>
                      <a:pt x="8743" y="10187"/>
                      <a:pt x="9182" y="10027"/>
                    </a:cubicBezTo>
                    <a:lnTo>
                      <a:pt x="9182" y="10027"/>
                    </a:lnTo>
                    <a:lnTo>
                      <a:pt x="7824" y="12071"/>
                    </a:lnTo>
                    <a:lnTo>
                      <a:pt x="6465" y="10027"/>
                    </a:lnTo>
                    <a:close/>
                    <a:moveTo>
                      <a:pt x="10152" y="10610"/>
                    </a:moveTo>
                    <a:lnTo>
                      <a:pt x="11051" y="11476"/>
                    </a:lnTo>
                    <a:lnTo>
                      <a:pt x="9433" y="13904"/>
                    </a:lnTo>
                    <a:lnTo>
                      <a:pt x="8551" y="13022"/>
                    </a:lnTo>
                    <a:lnTo>
                      <a:pt x="10152" y="10610"/>
                    </a:lnTo>
                    <a:close/>
                    <a:moveTo>
                      <a:pt x="5493" y="10610"/>
                    </a:moveTo>
                    <a:lnTo>
                      <a:pt x="7096" y="13022"/>
                    </a:lnTo>
                    <a:lnTo>
                      <a:pt x="6211" y="13907"/>
                    </a:lnTo>
                    <a:lnTo>
                      <a:pt x="4593" y="11476"/>
                    </a:lnTo>
                    <a:lnTo>
                      <a:pt x="5493" y="10610"/>
                    </a:lnTo>
                    <a:close/>
                    <a:moveTo>
                      <a:pt x="3630" y="12074"/>
                    </a:moveTo>
                    <a:lnTo>
                      <a:pt x="5653" y="15109"/>
                    </a:lnTo>
                    <a:cubicBezTo>
                      <a:pt x="5746" y="15251"/>
                      <a:pt x="5900" y="15341"/>
                      <a:pt x="6069" y="15356"/>
                    </a:cubicBezTo>
                    <a:cubicBezTo>
                      <a:pt x="6087" y="15359"/>
                      <a:pt x="6106" y="15359"/>
                      <a:pt x="6124" y="15359"/>
                    </a:cubicBezTo>
                    <a:cubicBezTo>
                      <a:pt x="6275" y="15359"/>
                      <a:pt x="6417" y="15302"/>
                      <a:pt x="6525" y="15193"/>
                    </a:cubicBezTo>
                    <a:lnTo>
                      <a:pt x="7256" y="14463"/>
                    </a:lnTo>
                    <a:lnTo>
                      <a:pt x="7256" y="18192"/>
                    </a:lnTo>
                    <a:lnTo>
                      <a:pt x="2247" y="18192"/>
                    </a:lnTo>
                    <a:lnTo>
                      <a:pt x="1332" y="13502"/>
                    </a:lnTo>
                    <a:cubicBezTo>
                      <a:pt x="1329" y="13493"/>
                      <a:pt x="1326" y="13484"/>
                      <a:pt x="1326" y="13475"/>
                    </a:cubicBezTo>
                    <a:cubicBezTo>
                      <a:pt x="1235" y="13110"/>
                      <a:pt x="1438" y="12735"/>
                      <a:pt x="1791" y="12612"/>
                    </a:cubicBezTo>
                    <a:lnTo>
                      <a:pt x="3630" y="12074"/>
                    </a:lnTo>
                    <a:close/>
                    <a:moveTo>
                      <a:pt x="12015" y="12074"/>
                    </a:moveTo>
                    <a:lnTo>
                      <a:pt x="13899" y="12612"/>
                    </a:lnTo>
                    <a:cubicBezTo>
                      <a:pt x="14252" y="12735"/>
                      <a:pt x="14454" y="13110"/>
                      <a:pt x="14367" y="13475"/>
                    </a:cubicBezTo>
                    <a:cubicBezTo>
                      <a:pt x="14364" y="13481"/>
                      <a:pt x="14361" y="13490"/>
                      <a:pt x="14361" y="13496"/>
                    </a:cubicBezTo>
                    <a:lnTo>
                      <a:pt x="13395" y="18192"/>
                    </a:lnTo>
                    <a:lnTo>
                      <a:pt x="8388" y="18192"/>
                    </a:lnTo>
                    <a:lnTo>
                      <a:pt x="8388" y="14463"/>
                    </a:lnTo>
                    <a:lnTo>
                      <a:pt x="9119" y="15196"/>
                    </a:lnTo>
                    <a:cubicBezTo>
                      <a:pt x="9228" y="15302"/>
                      <a:pt x="9370" y="15362"/>
                      <a:pt x="9521" y="15362"/>
                    </a:cubicBezTo>
                    <a:cubicBezTo>
                      <a:pt x="9539" y="15362"/>
                      <a:pt x="9557" y="15359"/>
                      <a:pt x="9578" y="15359"/>
                    </a:cubicBezTo>
                    <a:cubicBezTo>
                      <a:pt x="9744" y="15341"/>
                      <a:pt x="9898" y="15251"/>
                      <a:pt x="9992" y="15109"/>
                    </a:cubicBezTo>
                    <a:lnTo>
                      <a:pt x="12015" y="12074"/>
                    </a:lnTo>
                    <a:close/>
                    <a:moveTo>
                      <a:pt x="7823" y="1"/>
                    </a:moveTo>
                    <a:cubicBezTo>
                      <a:pt x="7476" y="1"/>
                      <a:pt x="7126" y="46"/>
                      <a:pt x="6779" y="141"/>
                    </a:cubicBezTo>
                    <a:cubicBezTo>
                      <a:pt x="5055" y="612"/>
                      <a:pt x="3859" y="2176"/>
                      <a:pt x="3859" y="3964"/>
                    </a:cubicBezTo>
                    <a:lnTo>
                      <a:pt x="3859" y="6304"/>
                    </a:lnTo>
                    <a:cubicBezTo>
                      <a:pt x="3859" y="7355"/>
                      <a:pt x="4279" y="8363"/>
                      <a:pt x="5022" y="9106"/>
                    </a:cubicBezTo>
                    <a:lnTo>
                      <a:pt x="5022" y="9489"/>
                    </a:lnTo>
                    <a:lnTo>
                      <a:pt x="3539" y="10921"/>
                    </a:lnTo>
                    <a:lnTo>
                      <a:pt x="1462" y="11528"/>
                    </a:lnTo>
                    <a:lnTo>
                      <a:pt x="1444" y="11534"/>
                    </a:lnTo>
                    <a:cubicBezTo>
                      <a:pt x="529" y="11842"/>
                      <a:pt x="0" y="12796"/>
                      <a:pt x="221" y="13735"/>
                    </a:cubicBezTo>
                    <a:lnTo>
                      <a:pt x="1223" y="18868"/>
                    </a:lnTo>
                    <a:cubicBezTo>
                      <a:pt x="1274" y="19131"/>
                      <a:pt x="1507" y="19324"/>
                      <a:pt x="1779" y="19324"/>
                    </a:cubicBezTo>
                    <a:cubicBezTo>
                      <a:pt x="1794" y="19324"/>
                      <a:pt x="1809" y="19324"/>
                      <a:pt x="1824" y="19321"/>
                    </a:cubicBezTo>
                    <a:cubicBezTo>
                      <a:pt x="1839" y="19321"/>
                      <a:pt x="1854" y="19324"/>
                      <a:pt x="1869" y="19324"/>
                    </a:cubicBezTo>
                    <a:lnTo>
                      <a:pt x="13856" y="19324"/>
                    </a:lnTo>
                    <a:cubicBezTo>
                      <a:pt x="14125" y="19324"/>
                      <a:pt x="14358" y="19134"/>
                      <a:pt x="14412" y="18871"/>
                    </a:cubicBezTo>
                    <a:lnTo>
                      <a:pt x="15469" y="13735"/>
                    </a:lnTo>
                    <a:cubicBezTo>
                      <a:pt x="15692" y="12796"/>
                      <a:pt x="15164" y="11842"/>
                      <a:pt x="14249" y="11534"/>
                    </a:cubicBezTo>
                    <a:lnTo>
                      <a:pt x="14225" y="11525"/>
                    </a:lnTo>
                    <a:lnTo>
                      <a:pt x="12108" y="10921"/>
                    </a:lnTo>
                    <a:lnTo>
                      <a:pt x="10623" y="9489"/>
                    </a:lnTo>
                    <a:lnTo>
                      <a:pt x="10623" y="9103"/>
                    </a:lnTo>
                    <a:cubicBezTo>
                      <a:pt x="11368" y="8363"/>
                      <a:pt x="11785" y="7355"/>
                      <a:pt x="11785" y="6304"/>
                    </a:cubicBezTo>
                    <a:lnTo>
                      <a:pt x="11785" y="3964"/>
                    </a:lnTo>
                    <a:cubicBezTo>
                      <a:pt x="11785" y="3281"/>
                      <a:pt x="11610" y="2611"/>
                      <a:pt x="11275" y="2019"/>
                    </a:cubicBezTo>
                    <a:cubicBezTo>
                      <a:pt x="11263" y="1995"/>
                      <a:pt x="11251" y="1971"/>
                      <a:pt x="11233" y="1950"/>
                    </a:cubicBezTo>
                    <a:cubicBezTo>
                      <a:pt x="10507" y="720"/>
                      <a:pt x="9197" y="1"/>
                      <a:pt x="7823" y="1"/>
                    </a:cubicBezTo>
                    <a:close/>
                  </a:path>
                </a:pathLst>
              </a:custGeom>
              <a:solidFill>
                <a:schemeClr val="lt1"/>
              </a:solidFill>
              <a:ln>
                <a:noFill/>
              </a:ln>
              <a:effectLst>
                <a:outerShdw blurRad="5715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8" name="Google Shape;3539;p108">
                <a:extLst>
                  <a:ext uri="{FF2B5EF4-FFF2-40B4-BE49-F238E27FC236}">
                    <a16:creationId xmlns:a16="http://schemas.microsoft.com/office/drawing/2014/main" id="{68A1073E-878B-05F4-EF60-D3979620FF73}"/>
                  </a:ext>
                </a:extLst>
              </p:cNvPr>
              <p:cNvSpPr/>
              <p:nvPr/>
            </p:nvSpPr>
            <p:spPr>
              <a:xfrm>
                <a:off x="3582300" y="4797475"/>
                <a:ext cx="56650" cy="28350"/>
              </a:xfrm>
              <a:custGeom>
                <a:avLst/>
                <a:gdLst/>
                <a:ahLst/>
                <a:cxnLst/>
                <a:rect l="l" t="t" r="r" b="b"/>
                <a:pathLst>
                  <a:path w="2266" h="1134" extrusionOk="0">
                    <a:moveTo>
                      <a:pt x="569" y="1"/>
                    </a:moveTo>
                    <a:cubicBezTo>
                      <a:pt x="254" y="1"/>
                      <a:pt x="1" y="255"/>
                      <a:pt x="1" y="569"/>
                    </a:cubicBezTo>
                    <a:cubicBezTo>
                      <a:pt x="1" y="880"/>
                      <a:pt x="254" y="1133"/>
                      <a:pt x="569" y="1133"/>
                    </a:cubicBezTo>
                    <a:lnTo>
                      <a:pt x="1701" y="1133"/>
                    </a:lnTo>
                    <a:cubicBezTo>
                      <a:pt x="2012" y="1133"/>
                      <a:pt x="2265" y="880"/>
                      <a:pt x="2265" y="569"/>
                    </a:cubicBezTo>
                    <a:cubicBezTo>
                      <a:pt x="2265" y="255"/>
                      <a:pt x="2012" y="1"/>
                      <a:pt x="1701" y="1"/>
                    </a:cubicBezTo>
                    <a:close/>
                  </a:path>
                </a:pathLst>
              </a:custGeom>
              <a:solidFill>
                <a:schemeClr val="lt1"/>
              </a:solidFill>
              <a:ln>
                <a:noFill/>
              </a:ln>
              <a:effectLst>
                <a:outerShdw blurRad="5715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sp>
        <p:nvSpPr>
          <p:cNvPr id="89" name="TextBox 6">
            <a:extLst>
              <a:ext uri="{FF2B5EF4-FFF2-40B4-BE49-F238E27FC236}">
                <a16:creationId xmlns:a16="http://schemas.microsoft.com/office/drawing/2014/main" id="{5B85DFA6-B3F2-3890-5735-651F4CCA4C10}"/>
              </a:ext>
            </a:extLst>
          </p:cNvPr>
          <p:cNvSpPr txBox="1"/>
          <p:nvPr/>
        </p:nvSpPr>
        <p:spPr>
          <a:xfrm>
            <a:off x="6679631" y="7885294"/>
            <a:ext cx="10389169" cy="680314"/>
          </a:xfrm>
          <a:prstGeom prst="rect">
            <a:avLst/>
          </a:prstGeom>
        </p:spPr>
        <p:txBody>
          <a:bodyPr wrap="square" lIns="0" tIns="0" rIns="0" bIns="0" rtlCol="0" anchor="t">
            <a:spAutoFit/>
          </a:bodyPr>
          <a:lstStyle/>
          <a:p>
            <a:pPr algn="l">
              <a:lnSpc>
                <a:spcPts val="5874"/>
              </a:lnSpc>
            </a:pPr>
            <a:r>
              <a:rPr lang="en-US" sz="3800" dirty="0">
                <a:solidFill>
                  <a:srgbClr val="FFFFFF"/>
                </a:solidFill>
                <a:latin typeface="Georgia" panose="02040502050405020303" pitchFamily="18" charset="0"/>
              </a:rPr>
              <a:t> | T.Y D</a:t>
            </a:r>
          </a:p>
        </p:txBody>
      </p:sp>
      <p:sp>
        <p:nvSpPr>
          <p:cNvPr id="90" name="TextBox 6">
            <a:extLst>
              <a:ext uri="{FF2B5EF4-FFF2-40B4-BE49-F238E27FC236}">
                <a16:creationId xmlns:a16="http://schemas.microsoft.com/office/drawing/2014/main" id="{30822C91-CF92-260A-9975-47D207CD8C78}"/>
              </a:ext>
            </a:extLst>
          </p:cNvPr>
          <p:cNvSpPr txBox="1"/>
          <p:nvPr/>
        </p:nvSpPr>
        <p:spPr>
          <a:xfrm>
            <a:off x="6679630" y="8634437"/>
            <a:ext cx="10389169" cy="700063"/>
          </a:xfrm>
          <a:prstGeom prst="rect">
            <a:avLst/>
          </a:prstGeom>
        </p:spPr>
        <p:txBody>
          <a:bodyPr wrap="square" lIns="0" tIns="0" rIns="0" bIns="0" rtlCol="0" anchor="t">
            <a:spAutoFit/>
          </a:bodyPr>
          <a:lstStyle/>
          <a:p>
            <a:pPr algn="l">
              <a:lnSpc>
                <a:spcPts val="5874"/>
              </a:lnSpc>
            </a:pPr>
            <a:r>
              <a:rPr lang="en-US" sz="3800" dirty="0">
                <a:solidFill>
                  <a:srgbClr val="FFFFFF"/>
                </a:solidFill>
                <a:latin typeface="Georgia" panose="02040502050405020303" pitchFamily="18" charset="0"/>
              </a:rPr>
              <a:t> | T.Y D</a:t>
            </a:r>
          </a:p>
        </p:txBody>
      </p:sp>
      <p:sp>
        <p:nvSpPr>
          <p:cNvPr id="91" name="TextBox 6">
            <a:extLst>
              <a:ext uri="{FF2B5EF4-FFF2-40B4-BE49-F238E27FC236}">
                <a16:creationId xmlns:a16="http://schemas.microsoft.com/office/drawing/2014/main" id="{2D93789C-40C1-EBCA-9D35-2C07C1C977CD}"/>
              </a:ext>
            </a:extLst>
          </p:cNvPr>
          <p:cNvSpPr txBox="1"/>
          <p:nvPr/>
        </p:nvSpPr>
        <p:spPr>
          <a:xfrm>
            <a:off x="2642965" y="9312303"/>
            <a:ext cx="12063635" cy="685316"/>
          </a:xfrm>
          <a:prstGeom prst="rect">
            <a:avLst/>
          </a:prstGeom>
        </p:spPr>
        <p:txBody>
          <a:bodyPr wrap="square" lIns="0" tIns="0" rIns="0" bIns="0" rtlCol="0" anchor="t">
            <a:spAutoFit/>
          </a:bodyPr>
          <a:lstStyle/>
          <a:p>
            <a:pPr algn="l">
              <a:lnSpc>
                <a:spcPts val="5874"/>
              </a:lnSpc>
            </a:pPr>
            <a:r>
              <a:rPr lang="en-US" sz="3900" dirty="0">
                <a:solidFill>
                  <a:srgbClr val="FFFFFF"/>
                </a:solidFill>
                <a:latin typeface="Copperplate Gothic Light" panose="020E0507020206020404" pitchFamily="34" charset="0"/>
              </a:rPr>
              <a:t>Under the guidance of Prof. </a:t>
            </a:r>
            <a:r>
              <a:rPr lang="en-US" sz="3900" dirty="0" err="1">
                <a:solidFill>
                  <a:srgbClr val="FFFFFF"/>
                </a:solidFill>
                <a:latin typeface="Copperplate Gothic Light" panose="020E0507020206020404" pitchFamily="34" charset="0"/>
              </a:rPr>
              <a:t>seema</a:t>
            </a:r>
            <a:r>
              <a:rPr lang="en-US" sz="3900" dirty="0">
                <a:solidFill>
                  <a:srgbClr val="FFFFFF"/>
                </a:solidFill>
                <a:latin typeface="Copperplate Gothic Light" panose="020E0507020206020404" pitchFamily="34" charset="0"/>
              </a:rPr>
              <a:t> v. ma’am </a:t>
            </a:r>
          </a:p>
        </p:txBody>
      </p:sp>
      <p:grpSp>
        <p:nvGrpSpPr>
          <p:cNvPr id="92" name="Google Shape;11942;p137">
            <a:extLst>
              <a:ext uri="{FF2B5EF4-FFF2-40B4-BE49-F238E27FC236}">
                <a16:creationId xmlns:a16="http://schemas.microsoft.com/office/drawing/2014/main" id="{0A22DE36-C1A8-4298-3963-E89B8D95F86B}"/>
              </a:ext>
            </a:extLst>
          </p:cNvPr>
          <p:cNvGrpSpPr/>
          <p:nvPr/>
        </p:nvGrpSpPr>
        <p:grpSpPr>
          <a:xfrm>
            <a:off x="1676400" y="8953500"/>
            <a:ext cx="793137" cy="1054964"/>
            <a:chOff x="3299850" y="238575"/>
            <a:chExt cx="427725" cy="482225"/>
          </a:xfrm>
        </p:grpSpPr>
        <p:sp>
          <p:nvSpPr>
            <p:cNvPr id="93" name="Google Shape;11943;p137">
              <a:extLst>
                <a:ext uri="{FF2B5EF4-FFF2-40B4-BE49-F238E27FC236}">
                  <a16:creationId xmlns:a16="http://schemas.microsoft.com/office/drawing/2014/main" id="{7E51C028-1BF1-BFD7-5F1F-CDCC8AEBA2AA}"/>
                </a:ext>
              </a:extLst>
            </p:cNvPr>
            <p:cNvSpPr/>
            <p:nvPr/>
          </p:nvSpPr>
          <p:spPr>
            <a:xfrm>
              <a:off x="3299850" y="323500"/>
              <a:ext cx="427725" cy="397300"/>
            </a:xfrm>
            <a:custGeom>
              <a:avLst/>
              <a:gdLst/>
              <a:ahLst/>
              <a:cxnLst/>
              <a:rect l="l" t="t" r="r" b="b"/>
              <a:pathLst>
                <a:path w="17109" h="15892" extrusionOk="0">
                  <a:moveTo>
                    <a:pt x="3397" y="6794"/>
                  </a:moveTo>
                  <a:lnTo>
                    <a:pt x="3397" y="14759"/>
                  </a:lnTo>
                  <a:lnTo>
                    <a:pt x="1132" y="14759"/>
                  </a:lnTo>
                  <a:lnTo>
                    <a:pt x="1132" y="6794"/>
                  </a:lnTo>
                  <a:close/>
                  <a:moveTo>
                    <a:pt x="9034" y="1132"/>
                  </a:moveTo>
                  <a:cubicBezTo>
                    <a:pt x="9683" y="1175"/>
                    <a:pt x="10191" y="1712"/>
                    <a:pt x="10191" y="2364"/>
                  </a:cubicBezTo>
                  <a:cubicBezTo>
                    <a:pt x="10191" y="3346"/>
                    <a:pt x="9774" y="5275"/>
                    <a:pt x="9221" y="5828"/>
                  </a:cubicBezTo>
                  <a:cubicBezTo>
                    <a:pt x="8865" y="6184"/>
                    <a:pt x="9119" y="6794"/>
                    <a:pt x="9623" y="6794"/>
                  </a:cubicBezTo>
                  <a:lnTo>
                    <a:pt x="15285" y="6794"/>
                  </a:lnTo>
                  <a:cubicBezTo>
                    <a:pt x="15599" y="6794"/>
                    <a:pt x="15849" y="7047"/>
                    <a:pt x="15849" y="7361"/>
                  </a:cubicBezTo>
                  <a:cubicBezTo>
                    <a:pt x="15849" y="7672"/>
                    <a:pt x="15599" y="7926"/>
                    <a:pt x="15285" y="7926"/>
                  </a:cubicBezTo>
                  <a:lnTo>
                    <a:pt x="11888" y="7926"/>
                  </a:lnTo>
                  <a:cubicBezTo>
                    <a:pt x="11574" y="7926"/>
                    <a:pt x="11323" y="8180"/>
                    <a:pt x="11323" y="8494"/>
                  </a:cubicBezTo>
                  <a:cubicBezTo>
                    <a:pt x="11323" y="8805"/>
                    <a:pt x="11574" y="9058"/>
                    <a:pt x="11888" y="9058"/>
                  </a:cubicBezTo>
                  <a:lnTo>
                    <a:pt x="15285" y="9058"/>
                  </a:lnTo>
                  <a:cubicBezTo>
                    <a:pt x="15586" y="9058"/>
                    <a:pt x="15852" y="9342"/>
                    <a:pt x="15852" y="9662"/>
                  </a:cubicBezTo>
                  <a:cubicBezTo>
                    <a:pt x="15852" y="9976"/>
                    <a:pt x="15599" y="10230"/>
                    <a:pt x="15285" y="10230"/>
                  </a:cubicBezTo>
                  <a:lnTo>
                    <a:pt x="11888" y="10230"/>
                  </a:lnTo>
                  <a:cubicBezTo>
                    <a:pt x="11574" y="10230"/>
                    <a:pt x="11323" y="10484"/>
                    <a:pt x="11323" y="10795"/>
                  </a:cubicBezTo>
                  <a:cubicBezTo>
                    <a:pt x="11323" y="11109"/>
                    <a:pt x="11574" y="11362"/>
                    <a:pt x="11888" y="11362"/>
                  </a:cubicBezTo>
                  <a:lnTo>
                    <a:pt x="14152" y="11362"/>
                  </a:lnTo>
                  <a:cubicBezTo>
                    <a:pt x="14466" y="11362"/>
                    <a:pt x="14717" y="11616"/>
                    <a:pt x="14717" y="11927"/>
                  </a:cubicBezTo>
                  <a:cubicBezTo>
                    <a:pt x="14717" y="12241"/>
                    <a:pt x="14466" y="12494"/>
                    <a:pt x="14152" y="12494"/>
                  </a:cubicBezTo>
                  <a:lnTo>
                    <a:pt x="11888" y="12494"/>
                  </a:lnTo>
                  <a:cubicBezTo>
                    <a:pt x="11574" y="12494"/>
                    <a:pt x="11323" y="12748"/>
                    <a:pt x="11323" y="13059"/>
                  </a:cubicBezTo>
                  <a:cubicBezTo>
                    <a:pt x="11323" y="13373"/>
                    <a:pt x="11574" y="13627"/>
                    <a:pt x="11888" y="13627"/>
                  </a:cubicBezTo>
                  <a:lnTo>
                    <a:pt x="13020" y="13627"/>
                  </a:lnTo>
                  <a:cubicBezTo>
                    <a:pt x="13334" y="13627"/>
                    <a:pt x="13585" y="13880"/>
                    <a:pt x="13585" y="14191"/>
                  </a:cubicBezTo>
                  <a:cubicBezTo>
                    <a:pt x="13585" y="14505"/>
                    <a:pt x="13334" y="14759"/>
                    <a:pt x="13020" y="14759"/>
                  </a:cubicBezTo>
                  <a:lnTo>
                    <a:pt x="9197" y="14759"/>
                  </a:lnTo>
                  <a:cubicBezTo>
                    <a:pt x="8041" y="14759"/>
                    <a:pt x="6890" y="14572"/>
                    <a:pt x="5794" y="14207"/>
                  </a:cubicBezTo>
                  <a:lnTo>
                    <a:pt x="4529" y="13784"/>
                  </a:lnTo>
                  <a:lnTo>
                    <a:pt x="4529" y="7712"/>
                  </a:lnTo>
                  <a:lnTo>
                    <a:pt x="5686" y="7132"/>
                  </a:lnTo>
                  <a:cubicBezTo>
                    <a:pt x="6265" y="6842"/>
                    <a:pt x="6797" y="6459"/>
                    <a:pt x="7253" y="6003"/>
                  </a:cubicBezTo>
                  <a:lnTo>
                    <a:pt x="7289" y="5963"/>
                  </a:lnTo>
                  <a:cubicBezTo>
                    <a:pt x="8352" y="4901"/>
                    <a:pt x="8917" y="2654"/>
                    <a:pt x="9034" y="1132"/>
                  </a:cubicBezTo>
                  <a:close/>
                  <a:moveTo>
                    <a:pt x="8491" y="0"/>
                  </a:moveTo>
                  <a:cubicBezTo>
                    <a:pt x="8177" y="0"/>
                    <a:pt x="7926" y="254"/>
                    <a:pt x="7926" y="568"/>
                  </a:cubicBezTo>
                  <a:cubicBezTo>
                    <a:pt x="7926" y="1887"/>
                    <a:pt x="7380" y="4276"/>
                    <a:pt x="6492" y="5166"/>
                  </a:cubicBezTo>
                  <a:lnTo>
                    <a:pt x="6456" y="5203"/>
                  </a:lnTo>
                  <a:cubicBezTo>
                    <a:pt x="6081" y="5574"/>
                    <a:pt x="5652" y="5885"/>
                    <a:pt x="5181" y="6120"/>
                  </a:cubicBezTo>
                  <a:lnTo>
                    <a:pt x="4529" y="6444"/>
                  </a:lnTo>
                  <a:lnTo>
                    <a:pt x="4529" y="6229"/>
                  </a:lnTo>
                  <a:cubicBezTo>
                    <a:pt x="4529" y="5915"/>
                    <a:pt x="4276" y="5661"/>
                    <a:pt x="3962" y="5661"/>
                  </a:cubicBezTo>
                  <a:lnTo>
                    <a:pt x="565" y="5661"/>
                  </a:lnTo>
                  <a:cubicBezTo>
                    <a:pt x="251" y="5661"/>
                    <a:pt x="0" y="5915"/>
                    <a:pt x="0" y="6229"/>
                  </a:cubicBezTo>
                  <a:lnTo>
                    <a:pt x="0" y="15324"/>
                  </a:lnTo>
                  <a:cubicBezTo>
                    <a:pt x="0" y="15638"/>
                    <a:pt x="251" y="15891"/>
                    <a:pt x="565" y="15891"/>
                  </a:cubicBezTo>
                  <a:lnTo>
                    <a:pt x="3962" y="15891"/>
                  </a:lnTo>
                  <a:cubicBezTo>
                    <a:pt x="4276" y="15891"/>
                    <a:pt x="4529" y="15638"/>
                    <a:pt x="4529" y="15324"/>
                  </a:cubicBezTo>
                  <a:lnTo>
                    <a:pt x="4529" y="14976"/>
                  </a:lnTo>
                  <a:lnTo>
                    <a:pt x="5435" y="15278"/>
                  </a:lnTo>
                  <a:cubicBezTo>
                    <a:pt x="6649" y="15683"/>
                    <a:pt x="7917" y="15888"/>
                    <a:pt x="9197" y="15888"/>
                  </a:cubicBezTo>
                  <a:lnTo>
                    <a:pt x="13020" y="15888"/>
                  </a:lnTo>
                  <a:cubicBezTo>
                    <a:pt x="14219" y="15888"/>
                    <a:pt x="15040" y="14681"/>
                    <a:pt x="14599" y="13566"/>
                  </a:cubicBezTo>
                  <a:cubicBezTo>
                    <a:pt x="15577" y="13298"/>
                    <a:pt x="16106" y="12241"/>
                    <a:pt x="15731" y="11302"/>
                  </a:cubicBezTo>
                  <a:cubicBezTo>
                    <a:pt x="16468" y="11100"/>
                    <a:pt x="16981" y="10429"/>
                    <a:pt x="16984" y="9662"/>
                  </a:cubicBezTo>
                  <a:cubicBezTo>
                    <a:pt x="16981" y="9233"/>
                    <a:pt x="16824" y="8823"/>
                    <a:pt x="16541" y="8503"/>
                  </a:cubicBezTo>
                  <a:cubicBezTo>
                    <a:pt x="16994" y="8005"/>
                    <a:pt x="17108" y="7289"/>
                    <a:pt x="16837" y="6673"/>
                  </a:cubicBezTo>
                  <a:cubicBezTo>
                    <a:pt x="16565" y="6060"/>
                    <a:pt x="15958" y="5661"/>
                    <a:pt x="15285" y="5661"/>
                  </a:cubicBezTo>
                  <a:lnTo>
                    <a:pt x="10635" y="5661"/>
                  </a:lnTo>
                  <a:cubicBezTo>
                    <a:pt x="11109" y="4577"/>
                    <a:pt x="11323" y="3104"/>
                    <a:pt x="11323" y="2364"/>
                  </a:cubicBezTo>
                  <a:cubicBezTo>
                    <a:pt x="11320" y="1060"/>
                    <a:pt x="10263" y="3"/>
                    <a:pt x="89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 name="Google Shape;11944;p137">
              <a:extLst>
                <a:ext uri="{FF2B5EF4-FFF2-40B4-BE49-F238E27FC236}">
                  <a16:creationId xmlns:a16="http://schemas.microsoft.com/office/drawing/2014/main" id="{2E8BACEE-BE4A-76E2-15DB-1C3FE60050EA}"/>
                </a:ext>
              </a:extLst>
            </p:cNvPr>
            <p:cNvSpPr/>
            <p:nvPr/>
          </p:nvSpPr>
          <p:spPr>
            <a:xfrm>
              <a:off x="3467650" y="238575"/>
              <a:ext cx="46525" cy="56650"/>
            </a:xfrm>
            <a:custGeom>
              <a:avLst/>
              <a:gdLst/>
              <a:ahLst/>
              <a:cxnLst/>
              <a:rect l="l" t="t" r="r" b="b"/>
              <a:pathLst>
                <a:path w="1861" h="2266" extrusionOk="0">
                  <a:moveTo>
                    <a:pt x="646" y="1"/>
                  </a:moveTo>
                  <a:cubicBezTo>
                    <a:pt x="561" y="1"/>
                    <a:pt x="475" y="20"/>
                    <a:pt x="393" y="61"/>
                  </a:cubicBezTo>
                  <a:cubicBezTo>
                    <a:pt x="112" y="199"/>
                    <a:pt x="0" y="541"/>
                    <a:pt x="139" y="821"/>
                  </a:cubicBezTo>
                  <a:lnTo>
                    <a:pt x="707" y="1954"/>
                  </a:lnTo>
                  <a:cubicBezTo>
                    <a:pt x="805" y="2150"/>
                    <a:pt x="1005" y="2265"/>
                    <a:pt x="1212" y="2265"/>
                  </a:cubicBezTo>
                  <a:cubicBezTo>
                    <a:pt x="1297" y="2265"/>
                    <a:pt x="1384" y="2246"/>
                    <a:pt x="1465" y="2204"/>
                  </a:cubicBezTo>
                  <a:cubicBezTo>
                    <a:pt x="1746" y="2065"/>
                    <a:pt x="1860" y="1727"/>
                    <a:pt x="1718" y="1446"/>
                  </a:cubicBezTo>
                  <a:lnTo>
                    <a:pt x="1154" y="314"/>
                  </a:lnTo>
                  <a:cubicBezTo>
                    <a:pt x="1053" y="115"/>
                    <a:pt x="854" y="1"/>
                    <a:pt x="6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5" name="Google Shape;11945;p137">
              <a:extLst>
                <a:ext uri="{FF2B5EF4-FFF2-40B4-BE49-F238E27FC236}">
                  <a16:creationId xmlns:a16="http://schemas.microsoft.com/office/drawing/2014/main" id="{F117296D-ED0E-367B-B6A5-AEFBD837A866}"/>
                </a:ext>
              </a:extLst>
            </p:cNvPr>
            <p:cNvSpPr/>
            <p:nvPr/>
          </p:nvSpPr>
          <p:spPr>
            <a:xfrm>
              <a:off x="3566675" y="238575"/>
              <a:ext cx="46525" cy="56675"/>
            </a:xfrm>
            <a:custGeom>
              <a:avLst/>
              <a:gdLst/>
              <a:ahLst/>
              <a:cxnLst/>
              <a:rect l="l" t="t" r="r" b="b"/>
              <a:pathLst>
                <a:path w="1861" h="2267" extrusionOk="0">
                  <a:moveTo>
                    <a:pt x="1215" y="1"/>
                  </a:moveTo>
                  <a:cubicBezTo>
                    <a:pt x="1007" y="1"/>
                    <a:pt x="808" y="115"/>
                    <a:pt x="707" y="314"/>
                  </a:cubicBezTo>
                  <a:lnTo>
                    <a:pt x="143" y="1446"/>
                  </a:lnTo>
                  <a:cubicBezTo>
                    <a:pt x="1" y="1727"/>
                    <a:pt x="116" y="2065"/>
                    <a:pt x="396" y="2207"/>
                  </a:cubicBezTo>
                  <a:cubicBezTo>
                    <a:pt x="477" y="2247"/>
                    <a:pt x="562" y="2266"/>
                    <a:pt x="646" y="2266"/>
                  </a:cubicBezTo>
                  <a:cubicBezTo>
                    <a:pt x="854" y="2266"/>
                    <a:pt x="1055" y="2151"/>
                    <a:pt x="1154" y="1954"/>
                  </a:cubicBezTo>
                  <a:lnTo>
                    <a:pt x="1722" y="821"/>
                  </a:lnTo>
                  <a:cubicBezTo>
                    <a:pt x="1861" y="541"/>
                    <a:pt x="1749" y="199"/>
                    <a:pt x="1468" y="61"/>
                  </a:cubicBezTo>
                  <a:cubicBezTo>
                    <a:pt x="1387" y="20"/>
                    <a:pt x="1300" y="1"/>
                    <a:pt x="12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 name="Google Shape;11946;p137">
              <a:extLst>
                <a:ext uri="{FF2B5EF4-FFF2-40B4-BE49-F238E27FC236}">
                  <a16:creationId xmlns:a16="http://schemas.microsoft.com/office/drawing/2014/main" id="{F6D9DF2D-216F-5251-6D09-D31B460F8B36}"/>
                </a:ext>
              </a:extLst>
            </p:cNvPr>
            <p:cNvSpPr/>
            <p:nvPr/>
          </p:nvSpPr>
          <p:spPr>
            <a:xfrm>
              <a:off x="3611225" y="323500"/>
              <a:ext cx="56550" cy="28325"/>
            </a:xfrm>
            <a:custGeom>
              <a:avLst/>
              <a:gdLst/>
              <a:ahLst/>
              <a:cxnLst/>
              <a:rect l="l" t="t" r="r" b="b"/>
              <a:pathLst>
                <a:path w="2262" h="1133" extrusionOk="0">
                  <a:moveTo>
                    <a:pt x="565" y="0"/>
                  </a:moveTo>
                  <a:cubicBezTo>
                    <a:pt x="251" y="0"/>
                    <a:pt x="0" y="254"/>
                    <a:pt x="0" y="568"/>
                  </a:cubicBezTo>
                  <a:cubicBezTo>
                    <a:pt x="0" y="879"/>
                    <a:pt x="251" y="1132"/>
                    <a:pt x="565" y="1132"/>
                  </a:cubicBezTo>
                  <a:lnTo>
                    <a:pt x="1697" y="1132"/>
                  </a:lnTo>
                  <a:cubicBezTo>
                    <a:pt x="2011" y="1132"/>
                    <a:pt x="2262" y="879"/>
                    <a:pt x="2262" y="568"/>
                  </a:cubicBezTo>
                  <a:cubicBezTo>
                    <a:pt x="2262" y="254"/>
                    <a:pt x="2011" y="0"/>
                    <a:pt x="1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 name="Google Shape;11947;p137">
              <a:extLst>
                <a:ext uri="{FF2B5EF4-FFF2-40B4-BE49-F238E27FC236}">
                  <a16:creationId xmlns:a16="http://schemas.microsoft.com/office/drawing/2014/main" id="{C3EA330D-34B4-5B92-11FC-467A0CDF77E5}"/>
                </a:ext>
              </a:extLst>
            </p:cNvPr>
            <p:cNvSpPr/>
            <p:nvPr/>
          </p:nvSpPr>
          <p:spPr>
            <a:xfrm>
              <a:off x="3413075" y="323500"/>
              <a:ext cx="56550" cy="28325"/>
            </a:xfrm>
            <a:custGeom>
              <a:avLst/>
              <a:gdLst/>
              <a:ahLst/>
              <a:cxnLst/>
              <a:rect l="l" t="t" r="r" b="b"/>
              <a:pathLst>
                <a:path w="2262" h="1133" extrusionOk="0">
                  <a:moveTo>
                    <a:pt x="565" y="0"/>
                  </a:moveTo>
                  <a:cubicBezTo>
                    <a:pt x="251" y="0"/>
                    <a:pt x="0" y="254"/>
                    <a:pt x="0" y="568"/>
                  </a:cubicBezTo>
                  <a:cubicBezTo>
                    <a:pt x="0" y="879"/>
                    <a:pt x="251" y="1132"/>
                    <a:pt x="565" y="1132"/>
                  </a:cubicBezTo>
                  <a:lnTo>
                    <a:pt x="1697" y="1132"/>
                  </a:lnTo>
                  <a:cubicBezTo>
                    <a:pt x="2011" y="1132"/>
                    <a:pt x="2262" y="879"/>
                    <a:pt x="2262" y="568"/>
                  </a:cubicBezTo>
                  <a:cubicBezTo>
                    <a:pt x="2262" y="254"/>
                    <a:pt x="2011" y="0"/>
                    <a:pt x="1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txBody>
          <a:bodyPr/>
          <a:lstStyle/>
          <a:p>
            <a:endParaRPr lang="en-IN" dirty="0"/>
          </a:p>
        </p:txBody>
      </p:sp>
      <p:sp>
        <p:nvSpPr>
          <p:cNvPr id="3" name="TextBox 3"/>
          <p:cNvSpPr txBox="1"/>
          <p:nvPr/>
        </p:nvSpPr>
        <p:spPr>
          <a:xfrm>
            <a:off x="7010400" y="1610767"/>
            <a:ext cx="9891072" cy="2846933"/>
          </a:xfrm>
          <a:prstGeom prst="rect">
            <a:avLst/>
          </a:prstGeom>
        </p:spPr>
        <p:txBody>
          <a:bodyPr lIns="0" tIns="0" rIns="0" bIns="0" rtlCol="0" anchor="t">
            <a:spAutoFit/>
          </a:bodyPr>
          <a:lstStyle/>
          <a:p>
            <a:pPr algn="l">
              <a:lnSpc>
                <a:spcPts val="7424"/>
              </a:lnSpc>
            </a:pPr>
            <a:r>
              <a:rPr lang="en-US" sz="6749" dirty="0">
                <a:solidFill>
                  <a:srgbClr val="FFFFFF"/>
                </a:solidFill>
                <a:latin typeface="HK Modular"/>
              </a:rPr>
              <a:t>WHAT IS THE Neural Based cryptography?</a:t>
            </a:r>
          </a:p>
        </p:txBody>
      </p:sp>
      <p:sp>
        <p:nvSpPr>
          <p:cNvPr id="4" name="Freeform 4"/>
          <p:cNvSpPr/>
          <p:nvPr/>
        </p:nvSpPr>
        <p:spPr>
          <a:xfrm>
            <a:off x="11491477" y="-4076700"/>
            <a:ext cx="10137315" cy="11358336"/>
          </a:xfrm>
          <a:custGeom>
            <a:avLst/>
            <a:gdLst/>
            <a:ahLst/>
            <a:cxnLst/>
            <a:rect l="l" t="t" r="r" b="b"/>
            <a:pathLst>
              <a:path w="10137315" h="11358336">
                <a:moveTo>
                  <a:pt x="0" y="0"/>
                </a:moveTo>
                <a:lnTo>
                  <a:pt x="10137315" y="0"/>
                </a:lnTo>
                <a:lnTo>
                  <a:pt x="10137315" y="11358337"/>
                </a:lnTo>
                <a:lnTo>
                  <a:pt x="0" y="11358337"/>
                </a:lnTo>
                <a:lnTo>
                  <a:pt x="0" y="0"/>
                </a:lnTo>
                <a:close/>
              </a:path>
            </a:pathLst>
          </a:custGeom>
          <a:blipFill>
            <a:blip r:embed="rId3">
              <a:alphaModFix amt="37000"/>
            </a:blip>
            <a:stretch>
              <a:fillRect/>
            </a:stretch>
          </a:blipFill>
        </p:spPr>
      </p:sp>
      <p:pic>
        <p:nvPicPr>
          <p:cNvPr id="5" name="Picture 5"/>
          <p:cNvPicPr>
            <a:picLocks noChangeAspect="1"/>
          </p:cNvPicPr>
          <p:nvPr/>
        </p:nvPicPr>
        <p:blipFill>
          <a:blip r:embed="rId4"/>
          <a:srcRect/>
          <a:stretch>
            <a:fillRect/>
          </a:stretch>
        </p:blipFill>
        <p:spPr>
          <a:xfrm>
            <a:off x="965042" y="7470610"/>
            <a:ext cx="4566116" cy="488440"/>
          </a:xfrm>
          <a:prstGeom prst="rect">
            <a:avLst/>
          </a:prstGeom>
        </p:spPr>
      </p:pic>
      <p:sp>
        <p:nvSpPr>
          <p:cNvPr id="7" name="TextBox 7"/>
          <p:cNvSpPr txBox="1"/>
          <p:nvPr/>
        </p:nvSpPr>
        <p:spPr>
          <a:xfrm>
            <a:off x="6549988" y="4653601"/>
            <a:ext cx="11661812" cy="5061899"/>
          </a:xfrm>
          <a:prstGeom prst="rect">
            <a:avLst/>
          </a:prstGeom>
        </p:spPr>
        <p:txBody>
          <a:bodyPr wrap="square" lIns="0" tIns="0" rIns="0" bIns="0" rtlCol="0" anchor="t">
            <a:spAutoFit/>
          </a:bodyPr>
          <a:lstStyle/>
          <a:p>
            <a:pPr algn="l">
              <a:lnSpc>
                <a:spcPts val="3601"/>
              </a:lnSpc>
              <a:spcBef>
                <a:spcPct val="0"/>
              </a:spcBef>
            </a:pPr>
            <a:r>
              <a:rPr lang="en-US" sz="2572" dirty="0">
                <a:solidFill>
                  <a:srgbClr val="FFFFFF"/>
                </a:solidFill>
                <a:latin typeface="Garet"/>
              </a:rPr>
              <a:t>Work on artificial neural network has been motivated right from its inception by the recognition that the human brain computes in an entirely different way from the conventional digital computer. The brain is a highly complex, nonlinear and parallel information processing system. It has the capability to organize its structural constituents, known as neurons, so as to perform certain computations many times faster than the fastest digital computer in existence today. The brain routinely accomplishes perceptual recognition tasks, e.g. recognizing a familiar face embedded in an unfamiliar scene, in approximately 100-200 </a:t>
            </a:r>
            <a:r>
              <a:rPr lang="en-US" sz="2572" dirty="0" err="1">
                <a:solidFill>
                  <a:srgbClr val="FFFFFF"/>
                </a:solidFill>
                <a:latin typeface="Garet"/>
              </a:rPr>
              <a:t>ms</a:t>
            </a:r>
            <a:r>
              <a:rPr lang="en-US" sz="2572" dirty="0">
                <a:solidFill>
                  <a:srgbClr val="FFFFFF"/>
                </a:solidFill>
                <a:latin typeface="Garet"/>
              </a:rPr>
              <a:t>, whereas tasks of much lesser complexity may take days on a conventional computer.</a:t>
            </a:r>
          </a:p>
        </p:txBody>
      </p:sp>
      <p:sp>
        <p:nvSpPr>
          <p:cNvPr id="14" name="TextBox 14"/>
          <p:cNvSpPr txBox="1"/>
          <p:nvPr/>
        </p:nvSpPr>
        <p:spPr>
          <a:xfrm>
            <a:off x="16656656" y="801438"/>
            <a:ext cx="954735" cy="492624"/>
          </a:xfrm>
          <a:prstGeom prst="rect">
            <a:avLst/>
          </a:prstGeom>
        </p:spPr>
        <p:txBody>
          <a:bodyPr lIns="0" tIns="0" rIns="0" bIns="0" rtlCol="0" anchor="t">
            <a:spAutoFit/>
          </a:bodyPr>
          <a:lstStyle/>
          <a:p>
            <a:pPr algn="l">
              <a:lnSpc>
                <a:spcPts val="3866"/>
              </a:lnSpc>
            </a:pPr>
            <a:r>
              <a:rPr lang="en-US" sz="3514">
                <a:solidFill>
                  <a:srgbClr val="FFFFFF"/>
                </a:solidFill>
                <a:latin typeface="HK Modular"/>
              </a:rPr>
              <a:t>02</a:t>
            </a:r>
          </a:p>
        </p:txBody>
      </p:sp>
      <p:pic>
        <p:nvPicPr>
          <p:cNvPr id="16" name="Google Shape;594;p61">
            <a:extLst>
              <a:ext uri="{FF2B5EF4-FFF2-40B4-BE49-F238E27FC236}">
                <a16:creationId xmlns:a16="http://schemas.microsoft.com/office/drawing/2014/main" id="{A55B4CFF-E583-5690-FFD4-8516937B4845}"/>
              </a:ext>
            </a:extLst>
          </p:cNvPr>
          <p:cNvPicPr preferRelativeResize="0"/>
          <p:nvPr/>
        </p:nvPicPr>
        <p:blipFill>
          <a:blip r:embed="rId5">
            <a:alphaModFix/>
          </a:blip>
          <a:stretch>
            <a:fillRect/>
          </a:stretch>
        </p:blipFill>
        <p:spPr>
          <a:xfrm>
            <a:off x="349707" y="800100"/>
            <a:ext cx="6036625" cy="6166225"/>
          </a:xfrm>
          <a:prstGeom prst="rect">
            <a:avLst/>
          </a:prstGeom>
          <a:noFill/>
          <a:ln>
            <a:noFill/>
          </a:ln>
        </p:spPr>
      </p:pic>
      <p:pic>
        <p:nvPicPr>
          <p:cNvPr id="17" name="Google Shape;596;p61">
            <a:extLst>
              <a:ext uri="{FF2B5EF4-FFF2-40B4-BE49-F238E27FC236}">
                <a16:creationId xmlns:a16="http://schemas.microsoft.com/office/drawing/2014/main" id="{9E9E25E1-04BC-05C3-7804-0290F4FC7032}"/>
              </a:ext>
            </a:extLst>
          </p:cNvPr>
          <p:cNvPicPr preferRelativeResize="0"/>
          <p:nvPr/>
        </p:nvPicPr>
        <p:blipFill>
          <a:blip r:embed="rId6">
            <a:alphaModFix/>
          </a:blip>
          <a:stretch>
            <a:fillRect/>
          </a:stretch>
        </p:blipFill>
        <p:spPr>
          <a:xfrm>
            <a:off x="76200" y="3844150"/>
            <a:ext cx="3464102" cy="2125189"/>
          </a:xfrm>
          <a:prstGeom prst="rect">
            <a:avLst/>
          </a:prstGeom>
          <a:noFill/>
          <a:ln>
            <a:noFill/>
          </a:ln>
        </p:spPr>
      </p:pic>
      <p:grpSp>
        <p:nvGrpSpPr>
          <p:cNvPr id="18" name="Google Shape;603;p61">
            <a:extLst>
              <a:ext uri="{FF2B5EF4-FFF2-40B4-BE49-F238E27FC236}">
                <a16:creationId xmlns:a16="http://schemas.microsoft.com/office/drawing/2014/main" id="{84D0E032-6A5A-16CC-BEBC-61173F354B68}"/>
              </a:ext>
            </a:extLst>
          </p:cNvPr>
          <p:cNvGrpSpPr/>
          <p:nvPr/>
        </p:nvGrpSpPr>
        <p:grpSpPr>
          <a:xfrm rot="5400000">
            <a:off x="55523" y="1208577"/>
            <a:ext cx="1251690" cy="663317"/>
            <a:chOff x="773350" y="518000"/>
            <a:chExt cx="2757950" cy="1479600"/>
          </a:xfrm>
        </p:grpSpPr>
        <p:sp>
          <p:nvSpPr>
            <p:cNvPr id="19" name="Google Shape;604;p61">
              <a:extLst>
                <a:ext uri="{FF2B5EF4-FFF2-40B4-BE49-F238E27FC236}">
                  <a16:creationId xmlns:a16="http://schemas.microsoft.com/office/drawing/2014/main" id="{68F30011-D872-B848-21B2-3BE796FEE613}"/>
                </a:ext>
              </a:extLst>
            </p:cNvPr>
            <p:cNvSpPr/>
            <p:nvPr/>
          </p:nvSpPr>
          <p:spPr>
            <a:xfrm>
              <a:off x="2582700" y="518000"/>
              <a:ext cx="948600" cy="1479600"/>
            </a:xfrm>
            <a:prstGeom prst="chevron">
              <a:avLst>
                <a:gd name="adj" fmla="val 50000"/>
              </a:avLst>
            </a:prstGeom>
            <a:gradFill>
              <a:gsLst>
                <a:gs pos="0">
                  <a:srgbClr val="FFFFFF">
                    <a:alpha val="29803"/>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605;p61">
              <a:extLst>
                <a:ext uri="{FF2B5EF4-FFF2-40B4-BE49-F238E27FC236}">
                  <a16:creationId xmlns:a16="http://schemas.microsoft.com/office/drawing/2014/main" id="{F433540B-F408-E76A-CA7D-3FCC9CE6EDD6}"/>
                </a:ext>
              </a:extLst>
            </p:cNvPr>
            <p:cNvSpPr/>
            <p:nvPr/>
          </p:nvSpPr>
          <p:spPr>
            <a:xfrm>
              <a:off x="1678025" y="518000"/>
              <a:ext cx="948600" cy="1479600"/>
            </a:xfrm>
            <a:prstGeom prst="chevron">
              <a:avLst>
                <a:gd name="adj" fmla="val 50000"/>
              </a:avLst>
            </a:prstGeom>
            <a:gradFill>
              <a:gsLst>
                <a:gs pos="0">
                  <a:srgbClr val="FFFFFF">
                    <a:alpha val="29803"/>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606;p61">
              <a:extLst>
                <a:ext uri="{FF2B5EF4-FFF2-40B4-BE49-F238E27FC236}">
                  <a16:creationId xmlns:a16="http://schemas.microsoft.com/office/drawing/2014/main" id="{F6868D35-84D8-B598-CC98-44F8CD99DACE}"/>
                </a:ext>
              </a:extLst>
            </p:cNvPr>
            <p:cNvSpPr/>
            <p:nvPr/>
          </p:nvSpPr>
          <p:spPr>
            <a:xfrm>
              <a:off x="773350" y="518000"/>
              <a:ext cx="948600" cy="1479600"/>
            </a:xfrm>
            <a:prstGeom prst="chevron">
              <a:avLst>
                <a:gd name="adj" fmla="val 50000"/>
              </a:avLst>
            </a:prstGeom>
            <a:gradFill>
              <a:gsLst>
                <a:gs pos="0">
                  <a:srgbClr val="FFFFFF">
                    <a:alpha val="29803"/>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 name="Google Shape;597;p61">
            <a:extLst>
              <a:ext uri="{FF2B5EF4-FFF2-40B4-BE49-F238E27FC236}">
                <a16:creationId xmlns:a16="http://schemas.microsoft.com/office/drawing/2014/main" id="{5559DCEA-1BE4-B69A-F1CA-402BB8ECBDAA}"/>
              </a:ext>
            </a:extLst>
          </p:cNvPr>
          <p:cNvGrpSpPr/>
          <p:nvPr/>
        </p:nvGrpSpPr>
        <p:grpSpPr>
          <a:xfrm>
            <a:off x="1432290" y="6797036"/>
            <a:ext cx="3765075" cy="484600"/>
            <a:chOff x="198225" y="4390550"/>
            <a:chExt cx="3765075" cy="484600"/>
          </a:xfrm>
        </p:grpSpPr>
        <p:sp>
          <p:nvSpPr>
            <p:cNvPr id="24" name="Google Shape;598;p61">
              <a:extLst>
                <a:ext uri="{FF2B5EF4-FFF2-40B4-BE49-F238E27FC236}">
                  <a16:creationId xmlns:a16="http://schemas.microsoft.com/office/drawing/2014/main" id="{835E4F27-428F-62F4-587C-8C3EBC836BCD}"/>
                </a:ext>
              </a:extLst>
            </p:cNvPr>
            <p:cNvSpPr/>
            <p:nvPr/>
          </p:nvSpPr>
          <p:spPr>
            <a:xfrm>
              <a:off x="198225" y="4390550"/>
              <a:ext cx="3580525" cy="392325"/>
            </a:xfrm>
            <a:custGeom>
              <a:avLst/>
              <a:gdLst/>
              <a:ahLst/>
              <a:cxnLst/>
              <a:rect l="l" t="t" r="r" b="b"/>
              <a:pathLst>
                <a:path w="143221" h="15693" fill="none" extrusionOk="0">
                  <a:moveTo>
                    <a:pt x="1" y="7585"/>
                  </a:moveTo>
                  <a:lnTo>
                    <a:pt x="21063" y="7585"/>
                  </a:lnTo>
                  <a:lnTo>
                    <a:pt x="28659" y="1"/>
                  </a:lnTo>
                  <a:lnTo>
                    <a:pt x="118492" y="1"/>
                  </a:lnTo>
                  <a:lnTo>
                    <a:pt x="134172" y="15693"/>
                  </a:lnTo>
                  <a:lnTo>
                    <a:pt x="143221" y="15693"/>
                  </a:lnTo>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599;p61">
              <a:extLst>
                <a:ext uri="{FF2B5EF4-FFF2-40B4-BE49-F238E27FC236}">
                  <a16:creationId xmlns:a16="http://schemas.microsoft.com/office/drawing/2014/main" id="{90C3D7A5-F486-85C0-1121-3C7032AC2BEE}"/>
                </a:ext>
              </a:extLst>
            </p:cNvPr>
            <p:cNvSpPr/>
            <p:nvPr/>
          </p:nvSpPr>
          <p:spPr>
            <a:xfrm>
              <a:off x="3778725" y="4690575"/>
              <a:ext cx="184575" cy="184575"/>
            </a:xfrm>
            <a:custGeom>
              <a:avLst/>
              <a:gdLst/>
              <a:ahLst/>
              <a:cxnLst/>
              <a:rect l="l" t="t" r="r" b="b"/>
              <a:pathLst>
                <a:path w="7383" h="7383" fill="none" extrusionOk="0">
                  <a:moveTo>
                    <a:pt x="1" y="3692"/>
                  </a:moveTo>
                  <a:cubicBezTo>
                    <a:pt x="1" y="1656"/>
                    <a:pt x="1656" y="1"/>
                    <a:pt x="3692" y="1"/>
                  </a:cubicBezTo>
                  <a:cubicBezTo>
                    <a:pt x="5728" y="1"/>
                    <a:pt x="7383" y="1656"/>
                    <a:pt x="7383" y="3692"/>
                  </a:cubicBezTo>
                  <a:cubicBezTo>
                    <a:pt x="7383" y="5728"/>
                    <a:pt x="5728" y="7383"/>
                    <a:pt x="3692" y="7383"/>
                  </a:cubicBezTo>
                  <a:cubicBezTo>
                    <a:pt x="1656" y="7383"/>
                    <a:pt x="1" y="5728"/>
                    <a:pt x="1" y="3692"/>
                  </a:cubicBezTo>
                  <a:close/>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 name="Google Shape;597;p61">
            <a:extLst>
              <a:ext uri="{FF2B5EF4-FFF2-40B4-BE49-F238E27FC236}">
                <a16:creationId xmlns:a16="http://schemas.microsoft.com/office/drawing/2014/main" id="{2EED5904-554E-EB3D-B1BB-6B7BCEFD93E4}"/>
              </a:ext>
            </a:extLst>
          </p:cNvPr>
          <p:cNvGrpSpPr/>
          <p:nvPr/>
        </p:nvGrpSpPr>
        <p:grpSpPr>
          <a:xfrm rot="10800000">
            <a:off x="1340325" y="8164100"/>
            <a:ext cx="3765075" cy="484600"/>
            <a:chOff x="198225" y="4390550"/>
            <a:chExt cx="3765075" cy="484600"/>
          </a:xfrm>
        </p:grpSpPr>
        <p:sp>
          <p:nvSpPr>
            <p:cNvPr id="27" name="Google Shape;598;p61">
              <a:extLst>
                <a:ext uri="{FF2B5EF4-FFF2-40B4-BE49-F238E27FC236}">
                  <a16:creationId xmlns:a16="http://schemas.microsoft.com/office/drawing/2014/main" id="{1BAE17B4-285D-5A35-C1DD-FC8DD45FD4D8}"/>
                </a:ext>
              </a:extLst>
            </p:cNvPr>
            <p:cNvSpPr/>
            <p:nvPr/>
          </p:nvSpPr>
          <p:spPr>
            <a:xfrm>
              <a:off x="198225" y="4390550"/>
              <a:ext cx="3580525" cy="392325"/>
            </a:xfrm>
            <a:custGeom>
              <a:avLst/>
              <a:gdLst/>
              <a:ahLst/>
              <a:cxnLst/>
              <a:rect l="l" t="t" r="r" b="b"/>
              <a:pathLst>
                <a:path w="143221" h="15693" fill="none" extrusionOk="0">
                  <a:moveTo>
                    <a:pt x="1" y="7585"/>
                  </a:moveTo>
                  <a:lnTo>
                    <a:pt x="21063" y="7585"/>
                  </a:lnTo>
                  <a:lnTo>
                    <a:pt x="28659" y="1"/>
                  </a:lnTo>
                  <a:lnTo>
                    <a:pt x="118492" y="1"/>
                  </a:lnTo>
                  <a:lnTo>
                    <a:pt x="134172" y="15693"/>
                  </a:lnTo>
                  <a:lnTo>
                    <a:pt x="143221" y="15693"/>
                  </a:lnTo>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599;p61">
              <a:extLst>
                <a:ext uri="{FF2B5EF4-FFF2-40B4-BE49-F238E27FC236}">
                  <a16:creationId xmlns:a16="http://schemas.microsoft.com/office/drawing/2014/main" id="{E8DA951C-C588-E212-0BAF-C829875206B7}"/>
                </a:ext>
              </a:extLst>
            </p:cNvPr>
            <p:cNvSpPr/>
            <p:nvPr/>
          </p:nvSpPr>
          <p:spPr>
            <a:xfrm>
              <a:off x="3778725" y="4690575"/>
              <a:ext cx="184575" cy="184575"/>
            </a:xfrm>
            <a:custGeom>
              <a:avLst/>
              <a:gdLst/>
              <a:ahLst/>
              <a:cxnLst/>
              <a:rect l="l" t="t" r="r" b="b"/>
              <a:pathLst>
                <a:path w="7383" h="7383" fill="none" extrusionOk="0">
                  <a:moveTo>
                    <a:pt x="1" y="3692"/>
                  </a:moveTo>
                  <a:cubicBezTo>
                    <a:pt x="1" y="1656"/>
                    <a:pt x="1656" y="1"/>
                    <a:pt x="3692" y="1"/>
                  </a:cubicBezTo>
                  <a:cubicBezTo>
                    <a:pt x="5728" y="1"/>
                    <a:pt x="7383" y="1656"/>
                    <a:pt x="7383" y="3692"/>
                  </a:cubicBezTo>
                  <a:cubicBezTo>
                    <a:pt x="7383" y="5728"/>
                    <a:pt x="5728" y="7383"/>
                    <a:pt x="3692" y="7383"/>
                  </a:cubicBezTo>
                  <a:cubicBezTo>
                    <a:pt x="1656" y="7383"/>
                    <a:pt x="1" y="5728"/>
                    <a:pt x="1" y="3692"/>
                  </a:cubicBezTo>
                  <a:close/>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 name="Group 8">
            <a:extLst>
              <a:ext uri="{FF2B5EF4-FFF2-40B4-BE49-F238E27FC236}">
                <a16:creationId xmlns:a16="http://schemas.microsoft.com/office/drawing/2014/main" id="{37CDF51B-2A4A-F469-8BBF-8CF211D0D1C5}"/>
              </a:ext>
            </a:extLst>
          </p:cNvPr>
          <p:cNvGrpSpPr/>
          <p:nvPr/>
        </p:nvGrpSpPr>
        <p:grpSpPr>
          <a:xfrm>
            <a:off x="13066501" y="571500"/>
            <a:ext cx="897280" cy="897280"/>
            <a:chOff x="0" y="0"/>
            <a:chExt cx="812800" cy="812800"/>
          </a:xfrm>
        </p:grpSpPr>
        <p:sp>
          <p:nvSpPr>
            <p:cNvPr id="33" name="Freeform 9">
              <a:extLst>
                <a:ext uri="{FF2B5EF4-FFF2-40B4-BE49-F238E27FC236}">
                  <a16:creationId xmlns:a16="http://schemas.microsoft.com/office/drawing/2014/main" id="{199814C8-9DAC-525C-6EAE-4318CD7B96A5}"/>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4D2CC1">
                    <a:alpha val="100000"/>
                  </a:srgbClr>
                </a:gs>
                <a:gs pos="100000">
                  <a:srgbClr val="7F64DA">
                    <a:alpha val="100000"/>
                  </a:srgbClr>
                </a:gs>
              </a:gsLst>
              <a:lin ang="0"/>
            </a:gradFill>
          </p:spPr>
        </p:sp>
        <p:sp>
          <p:nvSpPr>
            <p:cNvPr id="34" name="TextBox 10">
              <a:extLst>
                <a:ext uri="{FF2B5EF4-FFF2-40B4-BE49-F238E27FC236}">
                  <a16:creationId xmlns:a16="http://schemas.microsoft.com/office/drawing/2014/main" id="{984DD51E-7D07-5A86-1926-8DF4CEBC8501}"/>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35" name="Group 11">
            <a:extLst>
              <a:ext uri="{FF2B5EF4-FFF2-40B4-BE49-F238E27FC236}">
                <a16:creationId xmlns:a16="http://schemas.microsoft.com/office/drawing/2014/main" id="{0CA89404-4A71-89DA-E0BE-948C89A72180}"/>
              </a:ext>
            </a:extLst>
          </p:cNvPr>
          <p:cNvGrpSpPr/>
          <p:nvPr/>
        </p:nvGrpSpPr>
        <p:grpSpPr>
          <a:xfrm>
            <a:off x="15425779" y="1485900"/>
            <a:ext cx="1230877" cy="1230877"/>
            <a:chOff x="0" y="0"/>
            <a:chExt cx="812800" cy="812800"/>
          </a:xfrm>
        </p:grpSpPr>
        <p:sp>
          <p:nvSpPr>
            <p:cNvPr id="36" name="Freeform 12">
              <a:extLst>
                <a:ext uri="{FF2B5EF4-FFF2-40B4-BE49-F238E27FC236}">
                  <a16:creationId xmlns:a16="http://schemas.microsoft.com/office/drawing/2014/main" id="{BC26A9C6-839A-FEF1-FF76-DD7C35351B5F}"/>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4D2CC1">
                    <a:alpha val="100000"/>
                  </a:srgbClr>
                </a:gs>
                <a:gs pos="100000">
                  <a:srgbClr val="7F64DA">
                    <a:alpha val="100000"/>
                  </a:srgbClr>
                </a:gs>
              </a:gsLst>
              <a:lin ang="0"/>
            </a:gradFill>
          </p:spPr>
        </p:sp>
        <p:sp>
          <p:nvSpPr>
            <p:cNvPr id="37" name="TextBox 13">
              <a:extLst>
                <a:ext uri="{FF2B5EF4-FFF2-40B4-BE49-F238E27FC236}">
                  <a16:creationId xmlns:a16="http://schemas.microsoft.com/office/drawing/2014/main" id="{6F863104-CF69-B49F-30F5-FFA3A8A9FB2F}"/>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38" name="Group 34">
            <a:extLst>
              <a:ext uri="{FF2B5EF4-FFF2-40B4-BE49-F238E27FC236}">
                <a16:creationId xmlns:a16="http://schemas.microsoft.com/office/drawing/2014/main" id="{BA597835-6ED1-FE3C-0FD0-A600A563D381}"/>
              </a:ext>
            </a:extLst>
          </p:cNvPr>
          <p:cNvGrpSpPr/>
          <p:nvPr/>
        </p:nvGrpSpPr>
        <p:grpSpPr>
          <a:xfrm>
            <a:off x="19912224" y="2601382"/>
            <a:ext cx="678734" cy="824494"/>
            <a:chOff x="0" y="0"/>
            <a:chExt cx="1627548" cy="252818"/>
          </a:xfrm>
        </p:grpSpPr>
        <p:sp>
          <p:nvSpPr>
            <p:cNvPr id="39" name="Freeform 35">
              <a:extLst>
                <a:ext uri="{FF2B5EF4-FFF2-40B4-BE49-F238E27FC236}">
                  <a16:creationId xmlns:a16="http://schemas.microsoft.com/office/drawing/2014/main" id="{B811B5CC-EBDA-2EC9-1DB8-A62ED4EA0465}"/>
                </a:ext>
              </a:extLst>
            </p:cNvPr>
            <p:cNvSpPr/>
            <p:nvPr/>
          </p:nvSpPr>
          <p:spPr>
            <a:xfrm>
              <a:off x="0" y="0"/>
              <a:ext cx="1627549" cy="252818"/>
            </a:xfrm>
            <a:custGeom>
              <a:avLst/>
              <a:gdLst/>
              <a:ahLst/>
              <a:cxnLst/>
              <a:rect l="l" t="t" r="r" b="b"/>
              <a:pathLst>
                <a:path w="1627549" h="252818">
                  <a:moveTo>
                    <a:pt x="73713" y="0"/>
                  </a:moveTo>
                  <a:lnTo>
                    <a:pt x="1553835" y="0"/>
                  </a:lnTo>
                  <a:cubicBezTo>
                    <a:pt x="1594546" y="0"/>
                    <a:pt x="1627549" y="33002"/>
                    <a:pt x="1627549" y="73713"/>
                  </a:cubicBezTo>
                  <a:lnTo>
                    <a:pt x="1627549" y="179105"/>
                  </a:lnTo>
                  <a:cubicBezTo>
                    <a:pt x="1627549" y="219816"/>
                    <a:pt x="1594546" y="252818"/>
                    <a:pt x="1553835" y="252818"/>
                  </a:cubicBezTo>
                  <a:lnTo>
                    <a:pt x="73713" y="252818"/>
                  </a:lnTo>
                  <a:cubicBezTo>
                    <a:pt x="54163" y="252818"/>
                    <a:pt x="35414" y="245052"/>
                    <a:pt x="21590" y="231228"/>
                  </a:cubicBezTo>
                  <a:cubicBezTo>
                    <a:pt x="7766" y="217404"/>
                    <a:pt x="0" y="198655"/>
                    <a:pt x="0" y="179105"/>
                  </a:cubicBezTo>
                  <a:lnTo>
                    <a:pt x="0" y="73713"/>
                  </a:lnTo>
                  <a:cubicBezTo>
                    <a:pt x="0" y="33002"/>
                    <a:pt x="33002" y="0"/>
                    <a:pt x="73713" y="0"/>
                  </a:cubicBezTo>
                  <a:close/>
                </a:path>
              </a:pathLst>
            </a:custGeom>
            <a:gradFill rotWithShape="1">
              <a:gsLst>
                <a:gs pos="0">
                  <a:srgbClr val="C12C93">
                    <a:alpha val="42000"/>
                  </a:srgbClr>
                </a:gs>
                <a:gs pos="50000">
                  <a:srgbClr val="649EDA">
                    <a:alpha val="42000"/>
                  </a:srgbClr>
                </a:gs>
                <a:gs pos="100000">
                  <a:srgbClr val="DCD2FF">
                    <a:alpha val="42000"/>
                  </a:srgbClr>
                </a:gs>
              </a:gsLst>
              <a:lin ang="0"/>
            </a:gradFill>
            <a:ln w="28575" cap="rnd">
              <a:solidFill>
                <a:srgbClr val="FFFFFF">
                  <a:alpha val="41961"/>
                </a:srgbClr>
              </a:solidFill>
              <a:prstDash val="solid"/>
              <a:round/>
            </a:ln>
          </p:spPr>
        </p:sp>
        <p:sp>
          <p:nvSpPr>
            <p:cNvPr id="40" name="TextBox 36">
              <a:extLst>
                <a:ext uri="{FF2B5EF4-FFF2-40B4-BE49-F238E27FC236}">
                  <a16:creationId xmlns:a16="http://schemas.microsoft.com/office/drawing/2014/main" id="{19DDD6A1-D36A-6FC3-BC27-219A5C26BA4F}"/>
                </a:ext>
              </a:extLst>
            </p:cNvPr>
            <p:cNvSpPr txBox="1"/>
            <p:nvPr/>
          </p:nvSpPr>
          <p:spPr>
            <a:xfrm>
              <a:off x="0" y="-38100"/>
              <a:ext cx="1627548" cy="290918"/>
            </a:xfrm>
            <a:prstGeom prst="rect">
              <a:avLst/>
            </a:prstGeom>
          </p:spPr>
          <p:txBody>
            <a:bodyPr lIns="50800" tIns="50800" rIns="50800" bIns="50800" rtlCol="0" anchor="ctr"/>
            <a:lstStyle/>
            <a:p>
              <a:pPr algn="ctr">
                <a:lnSpc>
                  <a:spcPts val="2659"/>
                </a:lnSpc>
              </a:pPr>
              <a:endParaRPr/>
            </a:p>
          </p:txBody>
        </p:sp>
      </p:grpSp>
      <p:grpSp>
        <p:nvGrpSpPr>
          <p:cNvPr id="41" name="Group 38">
            <a:extLst>
              <a:ext uri="{FF2B5EF4-FFF2-40B4-BE49-F238E27FC236}">
                <a16:creationId xmlns:a16="http://schemas.microsoft.com/office/drawing/2014/main" id="{C4503D7C-FC30-0119-E183-969EA53BA644}"/>
              </a:ext>
            </a:extLst>
          </p:cNvPr>
          <p:cNvGrpSpPr/>
          <p:nvPr/>
        </p:nvGrpSpPr>
        <p:grpSpPr>
          <a:xfrm>
            <a:off x="19912222" y="4231377"/>
            <a:ext cx="823531" cy="824494"/>
            <a:chOff x="0" y="0"/>
            <a:chExt cx="1294868" cy="252818"/>
          </a:xfrm>
        </p:grpSpPr>
        <p:sp>
          <p:nvSpPr>
            <p:cNvPr id="42" name="Freeform 39">
              <a:extLst>
                <a:ext uri="{FF2B5EF4-FFF2-40B4-BE49-F238E27FC236}">
                  <a16:creationId xmlns:a16="http://schemas.microsoft.com/office/drawing/2014/main" id="{EACB6D23-1904-986B-A730-6A1AB37550DD}"/>
                </a:ext>
              </a:extLst>
            </p:cNvPr>
            <p:cNvSpPr/>
            <p:nvPr/>
          </p:nvSpPr>
          <p:spPr>
            <a:xfrm>
              <a:off x="0" y="0"/>
              <a:ext cx="1294868" cy="252818"/>
            </a:xfrm>
            <a:custGeom>
              <a:avLst/>
              <a:gdLst/>
              <a:ahLst/>
              <a:cxnLst/>
              <a:rect l="l" t="t" r="r" b="b"/>
              <a:pathLst>
                <a:path w="1294868" h="252818">
                  <a:moveTo>
                    <a:pt x="92652" y="0"/>
                  </a:moveTo>
                  <a:lnTo>
                    <a:pt x="1202216" y="0"/>
                  </a:lnTo>
                  <a:cubicBezTo>
                    <a:pt x="1226789" y="0"/>
                    <a:pt x="1250355" y="9761"/>
                    <a:pt x="1267731" y="27137"/>
                  </a:cubicBezTo>
                  <a:cubicBezTo>
                    <a:pt x="1285106" y="44513"/>
                    <a:pt x="1294868" y="68079"/>
                    <a:pt x="1294868" y="92652"/>
                  </a:cubicBezTo>
                  <a:lnTo>
                    <a:pt x="1294868" y="160167"/>
                  </a:lnTo>
                  <a:cubicBezTo>
                    <a:pt x="1294868" y="211337"/>
                    <a:pt x="1253386" y="252818"/>
                    <a:pt x="1202216" y="252818"/>
                  </a:cubicBezTo>
                  <a:lnTo>
                    <a:pt x="92652" y="252818"/>
                  </a:lnTo>
                  <a:cubicBezTo>
                    <a:pt x="68079" y="252818"/>
                    <a:pt x="44513" y="243057"/>
                    <a:pt x="27137" y="225681"/>
                  </a:cubicBezTo>
                  <a:cubicBezTo>
                    <a:pt x="9761" y="208306"/>
                    <a:pt x="0" y="184739"/>
                    <a:pt x="0" y="160167"/>
                  </a:cubicBezTo>
                  <a:lnTo>
                    <a:pt x="0" y="92652"/>
                  </a:lnTo>
                  <a:cubicBezTo>
                    <a:pt x="0" y="68079"/>
                    <a:pt x="9761" y="44513"/>
                    <a:pt x="27137" y="27137"/>
                  </a:cubicBezTo>
                  <a:cubicBezTo>
                    <a:pt x="44513" y="9761"/>
                    <a:pt x="68079" y="0"/>
                    <a:pt x="92652" y="0"/>
                  </a:cubicBezTo>
                  <a:close/>
                </a:path>
              </a:pathLst>
            </a:custGeom>
            <a:gradFill rotWithShape="1">
              <a:gsLst>
                <a:gs pos="0">
                  <a:srgbClr val="C12C93">
                    <a:alpha val="42000"/>
                  </a:srgbClr>
                </a:gs>
                <a:gs pos="50000">
                  <a:srgbClr val="649EDA">
                    <a:alpha val="42000"/>
                  </a:srgbClr>
                </a:gs>
                <a:gs pos="100000">
                  <a:srgbClr val="DCD2FF">
                    <a:alpha val="42000"/>
                  </a:srgbClr>
                </a:gs>
              </a:gsLst>
              <a:lin ang="0"/>
            </a:gradFill>
            <a:ln w="28575" cap="rnd">
              <a:solidFill>
                <a:srgbClr val="FFFFFF">
                  <a:alpha val="41961"/>
                </a:srgbClr>
              </a:solidFill>
              <a:prstDash val="solid"/>
              <a:round/>
            </a:ln>
          </p:spPr>
        </p:sp>
        <p:sp>
          <p:nvSpPr>
            <p:cNvPr id="43" name="TextBox 40">
              <a:extLst>
                <a:ext uri="{FF2B5EF4-FFF2-40B4-BE49-F238E27FC236}">
                  <a16:creationId xmlns:a16="http://schemas.microsoft.com/office/drawing/2014/main" id="{28C26F6C-315E-2A9F-DBD3-94E6E5E06A6D}"/>
                </a:ext>
              </a:extLst>
            </p:cNvPr>
            <p:cNvSpPr txBox="1"/>
            <p:nvPr/>
          </p:nvSpPr>
          <p:spPr>
            <a:xfrm>
              <a:off x="0" y="-38100"/>
              <a:ext cx="1294868" cy="290918"/>
            </a:xfrm>
            <a:prstGeom prst="rect">
              <a:avLst/>
            </a:prstGeom>
          </p:spPr>
          <p:txBody>
            <a:bodyPr lIns="50800" tIns="50800" rIns="50800" bIns="50800" rtlCol="0" anchor="ctr"/>
            <a:lstStyle/>
            <a:p>
              <a:pPr algn="ctr">
                <a:lnSpc>
                  <a:spcPts val="2659"/>
                </a:lnSpc>
              </a:pPr>
              <a:endParaRPr/>
            </a:p>
          </p:txBody>
        </p:sp>
      </p:grpSp>
      <p:grpSp>
        <p:nvGrpSpPr>
          <p:cNvPr id="44" name="Group 42">
            <a:extLst>
              <a:ext uri="{FF2B5EF4-FFF2-40B4-BE49-F238E27FC236}">
                <a16:creationId xmlns:a16="http://schemas.microsoft.com/office/drawing/2014/main" id="{6B64AF22-837C-D226-C47D-B1CF44D1A631}"/>
              </a:ext>
            </a:extLst>
          </p:cNvPr>
          <p:cNvGrpSpPr/>
          <p:nvPr/>
        </p:nvGrpSpPr>
        <p:grpSpPr>
          <a:xfrm>
            <a:off x="19912224" y="5771987"/>
            <a:ext cx="700412" cy="824494"/>
            <a:chOff x="0" y="0"/>
            <a:chExt cx="1679530" cy="252818"/>
          </a:xfrm>
        </p:grpSpPr>
        <p:sp>
          <p:nvSpPr>
            <p:cNvPr id="45" name="Freeform 43">
              <a:extLst>
                <a:ext uri="{FF2B5EF4-FFF2-40B4-BE49-F238E27FC236}">
                  <a16:creationId xmlns:a16="http://schemas.microsoft.com/office/drawing/2014/main" id="{AD39DC4B-8EA0-EB44-20BD-6B8E3AC91357}"/>
                </a:ext>
              </a:extLst>
            </p:cNvPr>
            <p:cNvSpPr/>
            <p:nvPr/>
          </p:nvSpPr>
          <p:spPr>
            <a:xfrm>
              <a:off x="0" y="0"/>
              <a:ext cx="1679530" cy="252818"/>
            </a:xfrm>
            <a:custGeom>
              <a:avLst/>
              <a:gdLst/>
              <a:ahLst/>
              <a:cxnLst/>
              <a:rect l="l" t="t" r="r" b="b"/>
              <a:pathLst>
                <a:path w="1679530" h="252818">
                  <a:moveTo>
                    <a:pt x="71432" y="0"/>
                  </a:moveTo>
                  <a:lnTo>
                    <a:pt x="1608098" y="0"/>
                  </a:lnTo>
                  <a:cubicBezTo>
                    <a:pt x="1647549" y="0"/>
                    <a:pt x="1679530" y="31981"/>
                    <a:pt x="1679530" y="71432"/>
                  </a:cubicBezTo>
                  <a:lnTo>
                    <a:pt x="1679530" y="181387"/>
                  </a:lnTo>
                  <a:cubicBezTo>
                    <a:pt x="1679530" y="220837"/>
                    <a:pt x="1647549" y="252818"/>
                    <a:pt x="1608098" y="252818"/>
                  </a:cubicBezTo>
                  <a:lnTo>
                    <a:pt x="71432" y="252818"/>
                  </a:lnTo>
                  <a:cubicBezTo>
                    <a:pt x="31981" y="252818"/>
                    <a:pt x="0" y="220837"/>
                    <a:pt x="0" y="181387"/>
                  </a:cubicBezTo>
                  <a:lnTo>
                    <a:pt x="0" y="71432"/>
                  </a:lnTo>
                  <a:cubicBezTo>
                    <a:pt x="0" y="31981"/>
                    <a:pt x="31981" y="0"/>
                    <a:pt x="71432" y="0"/>
                  </a:cubicBezTo>
                  <a:close/>
                </a:path>
              </a:pathLst>
            </a:custGeom>
            <a:gradFill rotWithShape="1">
              <a:gsLst>
                <a:gs pos="0">
                  <a:srgbClr val="C12C93">
                    <a:alpha val="42000"/>
                  </a:srgbClr>
                </a:gs>
                <a:gs pos="50000">
                  <a:srgbClr val="649EDA">
                    <a:alpha val="42000"/>
                  </a:srgbClr>
                </a:gs>
                <a:gs pos="100000">
                  <a:srgbClr val="DCD2FF">
                    <a:alpha val="42000"/>
                  </a:srgbClr>
                </a:gs>
              </a:gsLst>
              <a:lin ang="0"/>
            </a:gradFill>
            <a:ln w="28575" cap="rnd">
              <a:solidFill>
                <a:srgbClr val="FFFFFF">
                  <a:alpha val="41961"/>
                </a:srgbClr>
              </a:solidFill>
              <a:prstDash val="solid"/>
              <a:round/>
            </a:ln>
          </p:spPr>
        </p:sp>
        <p:sp>
          <p:nvSpPr>
            <p:cNvPr id="46" name="TextBox 44">
              <a:extLst>
                <a:ext uri="{FF2B5EF4-FFF2-40B4-BE49-F238E27FC236}">
                  <a16:creationId xmlns:a16="http://schemas.microsoft.com/office/drawing/2014/main" id="{3963E2E9-AEB1-AF4C-B0CF-BB4BAC467533}"/>
                </a:ext>
              </a:extLst>
            </p:cNvPr>
            <p:cNvSpPr txBox="1"/>
            <p:nvPr/>
          </p:nvSpPr>
          <p:spPr>
            <a:xfrm>
              <a:off x="0" y="-38100"/>
              <a:ext cx="1679530" cy="290918"/>
            </a:xfrm>
            <a:prstGeom prst="rect">
              <a:avLst/>
            </a:prstGeom>
          </p:spPr>
          <p:txBody>
            <a:bodyPr lIns="50800" tIns="50800" rIns="50800" bIns="50800" rtlCol="0" anchor="ctr"/>
            <a:lstStyle/>
            <a:p>
              <a:pPr algn="ctr">
                <a:lnSpc>
                  <a:spcPts val="2659"/>
                </a:lnSpc>
              </a:pPr>
              <a:endParaRPr/>
            </a:p>
          </p:txBody>
        </p:sp>
      </p:grpSp>
      <p:grpSp>
        <p:nvGrpSpPr>
          <p:cNvPr id="47" name="Group 42">
            <a:extLst>
              <a:ext uri="{FF2B5EF4-FFF2-40B4-BE49-F238E27FC236}">
                <a16:creationId xmlns:a16="http://schemas.microsoft.com/office/drawing/2014/main" id="{61C7BC9F-51F2-A21B-5247-3FD75C409835}"/>
              </a:ext>
            </a:extLst>
          </p:cNvPr>
          <p:cNvGrpSpPr/>
          <p:nvPr/>
        </p:nvGrpSpPr>
        <p:grpSpPr>
          <a:xfrm>
            <a:off x="19947249" y="7219787"/>
            <a:ext cx="700412" cy="824494"/>
            <a:chOff x="0" y="0"/>
            <a:chExt cx="1679530" cy="252818"/>
          </a:xfrm>
        </p:grpSpPr>
        <p:sp>
          <p:nvSpPr>
            <p:cNvPr id="48" name="Freeform 43">
              <a:extLst>
                <a:ext uri="{FF2B5EF4-FFF2-40B4-BE49-F238E27FC236}">
                  <a16:creationId xmlns:a16="http://schemas.microsoft.com/office/drawing/2014/main" id="{C3C1382F-7AB3-F82A-500F-AD63083DE97C}"/>
                </a:ext>
              </a:extLst>
            </p:cNvPr>
            <p:cNvSpPr/>
            <p:nvPr/>
          </p:nvSpPr>
          <p:spPr>
            <a:xfrm>
              <a:off x="0" y="0"/>
              <a:ext cx="1679530" cy="252818"/>
            </a:xfrm>
            <a:custGeom>
              <a:avLst/>
              <a:gdLst/>
              <a:ahLst/>
              <a:cxnLst/>
              <a:rect l="l" t="t" r="r" b="b"/>
              <a:pathLst>
                <a:path w="1679530" h="252818">
                  <a:moveTo>
                    <a:pt x="71432" y="0"/>
                  </a:moveTo>
                  <a:lnTo>
                    <a:pt x="1608098" y="0"/>
                  </a:lnTo>
                  <a:cubicBezTo>
                    <a:pt x="1647549" y="0"/>
                    <a:pt x="1679530" y="31981"/>
                    <a:pt x="1679530" y="71432"/>
                  </a:cubicBezTo>
                  <a:lnTo>
                    <a:pt x="1679530" y="181387"/>
                  </a:lnTo>
                  <a:cubicBezTo>
                    <a:pt x="1679530" y="220837"/>
                    <a:pt x="1647549" y="252818"/>
                    <a:pt x="1608098" y="252818"/>
                  </a:cubicBezTo>
                  <a:lnTo>
                    <a:pt x="71432" y="252818"/>
                  </a:lnTo>
                  <a:cubicBezTo>
                    <a:pt x="31981" y="252818"/>
                    <a:pt x="0" y="220837"/>
                    <a:pt x="0" y="181387"/>
                  </a:cubicBezTo>
                  <a:lnTo>
                    <a:pt x="0" y="71432"/>
                  </a:lnTo>
                  <a:cubicBezTo>
                    <a:pt x="0" y="31981"/>
                    <a:pt x="31981" y="0"/>
                    <a:pt x="71432" y="0"/>
                  </a:cubicBezTo>
                  <a:close/>
                </a:path>
              </a:pathLst>
            </a:custGeom>
            <a:gradFill rotWithShape="1">
              <a:gsLst>
                <a:gs pos="0">
                  <a:srgbClr val="C12C93">
                    <a:alpha val="42000"/>
                  </a:srgbClr>
                </a:gs>
                <a:gs pos="50000">
                  <a:srgbClr val="649EDA">
                    <a:alpha val="42000"/>
                  </a:srgbClr>
                </a:gs>
                <a:gs pos="100000">
                  <a:srgbClr val="DCD2FF">
                    <a:alpha val="42000"/>
                  </a:srgbClr>
                </a:gs>
              </a:gsLst>
              <a:lin ang="0"/>
            </a:gradFill>
            <a:ln w="28575" cap="rnd">
              <a:solidFill>
                <a:srgbClr val="FFFFFF">
                  <a:alpha val="41961"/>
                </a:srgbClr>
              </a:solidFill>
              <a:prstDash val="solid"/>
              <a:round/>
            </a:ln>
          </p:spPr>
        </p:sp>
        <p:sp>
          <p:nvSpPr>
            <p:cNvPr id="49" name="TextBox 44">
              <a:extLst>
                <a:ext uri="{FF2B5EF4-FFF2-40B4-BE49-F238E27FC236}">
                  <a16:creationId xmlns:a16="http://schemas.microsoft.com/office/drawing/2014/main" id="{DE5385A1-9F58-D224-DEE9-2E604693DC99}"/>
                </a:ext>
              </a:extLst>
            </p:cNvPr>
            <p:cNvSpPr txBox="1"/>
            <p:nvPr/>
          </p:nvSpPr>
          <p:spPr>
            <a:xfrm>
              <a:off x="0" y="-38100"/>
              <a:ext cx="1679530" cy="290918"/>
            </a:xfrm>
            <a:prstGeom prst="rect">
              <a:avLst/>
            </a:prstGeom>
          </p:spPr>
          <p:txBody>
            <a:bodyPr lIns="50800" tIns="50800" rIns="50800" bIns="50800" rtlCol="0" anchor="ctr"/>
            <a:lstStyle/>
            <a:p>
              <a:pPr algn="ctr">
                <a:lnSpc>
                  <a:spcPts val="2659"/>
                </a:lnSpc>
              </a:pPr>
              <a:endParaRPr/>
            </a:p>
          </p:txBody>
        </p:sp>
      </p:grpSp>
      <p:sp>
        <p:nvSpPr>
          <p:cNvPr id="52" name="TextBox 22">
            <a:extLst>
              <a:ext uri="{FF2B5EF4-FFF2-40B4-BE49-F238E27FC236}">
                <a16:creationId xmlns:a16="http://schemas.microsoft.com/office/drawing/2014/main" id="{2C0703BF-0CE2-3D02-D64C-C77CE673DF8F}"/>
              </a:ext>
            </a:extLst>
          </p:cNvPr>
          <p:cNvSpPr txBox="1"/>
          <p:nvPr/>
        </p:nvSpPr>
        <p:spPr>
          <a:xfrm>
            <a:off x="-6856508" y="2373713"/>
            <a:ext cx="6401126" cy="1895464"/>
          </a:xfrm>
          <a:prstGeom prst="rect">
            <a:avLst/>
          </a:prstGeom>
        </p:spPr>
        <p:txBody>
          <a:bodyPr lIns="0" tIns="0" rIns="0" bIns="0" rtlCol="0" anchor="t">
            <a:spAutoFit/>
          </a:bodyPr>
          <a:lstStyle/>
          <a:p>
            <a:pPr algn="l">
              <a:lnSpc>
                <a:spcPts val="7424"/>
              </a:lnSpc>
            </a:pPr>
            <a:r>
              <a:rPr lang="en-US" sz="6749">
                <a:solidFill>
                  <a:srgbClr val="FFFFFF"/>
                </a:solidFill>
                <a:latin typeface="HK Modular"/>
              </a:rPr>
              <a:t>KEY FEATURES</a:t>
            </a:r>
          </a:p>
        </p:txBody>
      </p:sp>
      <p:sp>
        <p:nvSpPr>
          <p:cNvPr id="53" name="Google Shape;688;p65">
            <a:extLst>
              <a:ext uri="{FF2B5EF4-FFF2-40B4-BE49-F238E27FC236}">
                <a16:creationId xmlns:a16="http://schemas.microsoft.com/office/drawing/2014/main" id="{4910CFE7-41F0-E2DE-9D17-E97E292B8D17}"/>
              </a:ext>
            </a:extLst>
          </p:cNvPr>
          <p:cNvSpPr/>
          <p:nvPr/>
        </p:nvSpPr>
        <p:spPr>
          <a:xfrm>
            <a:off x="-7236683" y="1755496"/>
            <a:ext cx="6774362" cy="3574716"/>
          </a:xfrm>
          <a:prstGeom prst="snip2DiagRect">
            <a:avLst>
              <a:gd name="adj1" fmla="val 0"/>
              <a:gd name="adj2" fmla="val 16667"/>
            </a:avLst>
          </a:prstGeom>
          <a:solidFill>
            <a:schemeClr val="dk1">
              <a:alpha val="379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689;p65">
            <a:extLst>
              <a:ext uri="{FF2B5EF4-FFF2-40B4-BE49-F238E27FC236}">
                <a16:creationId xmlns:a16="http://schemas.microsoft.com/office/drawing/2014/main" id="{D47C6A7C-160A-5510-A147-B8DF41DF2FAC}"/>
              </a:ext>
            </a:extLst>
          </p:cNvPr>
          <p:cNvSpPr/>
          <p:nvPr/>
        </p:nvSpPr>
        <p:spPr>
          <a:xfrm>
            <a:off x="-6961178" y="2013929"/>
            <a:ext cx="6774361" cy="3505378"/>
          </a:xfrm>
          <a:prstGeom prst="snip2DiagRect">
            <a:avLst>
              <a:gd name="adj1" fmla="val 0"/>
              <a:gd name="adj2" fmla="val 16667"/>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 name="Google Shape;692;p65">
            <a:extLst>
              <a:ext uri="{FF2B5EF4-FFF2-40B4-BE49-F238E27FC236}">
                <a16:creationId xmlns:a16="http://schemas.microsoft.com/office/drawing/2014/main" id="{AFBA473E-5858-010B-23F7-D45AC06AA5E6}"/>
              </a:ext>
            </a:extLst>
          </p:cNvPr>
          <p:cNvGrpSpPr/>
          <p:nvPr/>
        </p:nvGrpSpPr>
        <p:grpSpPr>
          <a:xfrm rot="5400000">
            <a:off x="-7394148" y="1833417"/>
            <a:ext cx="871512" cy="467554"/>
            <a:chOff x="773350" y="518000"/>
            <a:chExt cx="2757950" cy="1479600"/>
          </a:xfrm>
        </p:grpSpPr>
        <p:sp>
          <p:nvSpPr>
            <p:cNvPr id="56" name="Google Shape;693;p65">
              <a:extLst>
                <a:ext uri="{FF2B5EF4-FFF2-40B4-BE49-F238E27FC236}">
                  <a16:creationId xmlns:a16="http://schemas.microsoft.com/office/drawing/2014/main" id="{3542D39E-DFC7-F8F8-3AF0-B56B18E834D9}"/>
                </a:ext>
              </a:extLst>
            </p:cNvPr>
            <p:cNvSpPr/>
            <p:nvPr/>
          </p:nvSpPr>
          <p:spPr>
            <a:xfrm>
              <a:off x="2582700" y="518000"/>
              <a:ext cx="948600" cy="1479600"/>
            </a:xfrm>
            <a:prstGeom prst="chevron">
              <a:avLst>
                <a:gd name="adj" fmla="val 50000"/>
              </a:avLst>
            </a:prstGeom>
            <a:gradFill>
              <a:gsLst>
                <a:gs pos="0">
                  <a:srgbClr val="FFFFFF">
                    <a:alpha val="29803"/>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694;p65">
              <a:extLst>
                <a:ext uri="{FF2B5EF4-FFF2-40B4-BE49-F238E27FC236}">
                  <a16:creationId xmlns:a16="http://schemas.microsoft.com/office/drawing/2014/main" id="{B0DFA2D4-F7EB-5B34-AC74-47CEAEACE57B}"/>
                </a:ext>
              </a:extLst>
            </p:cNvPr>
            <p:cNvSpPr/>
            <p:nvPr/>
          </p:nvSpPr>
          <p:spPr>
            <a:xfrm>
              <a:off x="1678025" y="518000"/>
              <a:ext cx="948600" cy="1479600"/>
            </a:xfrm>
            <a:prstGeom prst="chevron">
              <a:avLst>
                <a:gd name="adj" fmla="val 50000"/>
              </a:avLst>
            </a:prstGeom>
            <a:gradFill>
              <a:gsLst>
                <a:gs pos="0">
                  <a:srgbClr val="FFFFFF">
                    <a:alpha val="29803"/>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695;p65">
              <a:extLst>
                <a:ext uri="{FF2B5EF4-FFF2-40B4-BE49-F238E27FC236}">
                  <a16:creationId xmlns:a16="http://schemas.microsoft.com/office/drawing/2014/main" id="{717B8E52-FF5A-25C1-F340-90FFCD83650A}"/>
                </a:ext>
              </a:extLst>
            </p:cNvPr>
            <p:cNvSpPr/>
            <p:nvPr/>
          </p:nvSpPr>
          <p:spPr>
            <a:xfrm>
              <a:off x="773350" y="518000"/>
              <a:ext cx="948600" cy="1479600"/>
            </a:xfrm>
            <a:prstGeom prst="chevron">
              <a:avLst>
                <a:gd name="adj" fmla="val 50000"/>
              </a:avLst>
            </a:prstGeom>
            <a:gradFill>
              <a:gsLst>
                <a:gs pos="0">
                  <a:srgbClr val="FFFFFF">
                    <a:alpha val="29803"/>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223" b="-39554"/>
            </a:stretch>
          </a:blipFill>
        </p:spPr>
        <p:txBody>
          <a:bodyPr/>
          <a:lstStyle/>
          <a:p>
            <a:endParaRPr lang="en-IN" dirty="0"/>
          </a:p>
        </p:txBody>
      </p:sp>
      <p:grpSp>
        <p:nvGrpSpPr>
          <p:cNvPr id="3" name="Group 3"/>
          <p:cNvGrpSpPr/>
          <p:nvPr/>
        </p:nvGrpSpPr>
        <p:grpSpPr>
          <a:xfrm>
            <a:off x="8727975" y="1464666"/>
            <a:ext cx="832049" cy="832049"/>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7625" cap="sq">
              <a:gradFill>
                <a:gsLst>
                  <a:gs pos="0">
                    <a:srgbClr val="C12C93">
                      <a:alpha val="100000"/>
                    </a:srgbClr>
                  </a:gs>
                  <a:gs pos="50000">
                    <a:srgbClr val="649EDA">
                      <a:alpha val="100000"/>
                    </a:srgbClr>
                  </a:gs>
                  <a:gs pos="100000">
                    <a:srgbClr val="DCD2FF">
                      <a:alpha val="100000"/>
                    </a:srgbClr>
                  </a:gs>
                </a:gsLst>
                <a:lin ang="0"/>
              </a:gradFill>
              <a:prstDash val="solid"/>
              <a:miter/>
            </a:ln>
          </p:spPr>
        </p:sp>
        <p:sp>
          <p:nvSpPr>
            <p:cNvPr id="5" name="TextBox 5"/>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8727330" y="3086100"/>
            <a:ext cx="832049" cy="832049"/>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7625" cap="sq">
              <a:gradFill>
                <a:gsLst>
                  <a:gs pos="0">
                    <a:srgbClr val="C12C93">
                      <a:alpha val="100000"/>
                    </a:srgbClr>
                  </a:gs>
                  <a:gs pos="50000">
                    <a:srgbClr val="649EDA">
                      <a:alpha val="100000"/>
                    </a:srgbClr>
                  </a:gs>
                  <a:gs pos="100000">
                    <a:srgbClr val="DCD2FF">
                      <a:alpha val="100000"/>
                    </a:srgbClr>
                  </a:gs>
                </a:gsLst>
                <a:lin ang="0"/>
              </a:gradFill>
              <a:prstDash val="solid"/>
              <a:miter/>
            </a:ln>
          </p:spPr>
        </p:sp>
        <p:sp>
          <p:nvSpPr>
            <p:cNvPr id="8" name="TextBox 8"/>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a:off x="8727975" y="4692451"/>
            <a:ext cx="832049" cy="832049"/>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7625" cap="sq">
              <a:gradFill>
                <a:gsLst>
                  <a:gs pos="0">
                    <a:srgbClr val="C12C93">
                      <a:alpha val="100000"/>
                    </a:srgbClr>
                  </a:gs>
                  <a:gs pos="50000">
                    <a:srgbClr val="649EDA">
                      <a:alpha val="100000"/>
                    </a:srgbClr>
                  </a:gs>
                  <a:gs pos="100000">
                    <a:srgbClr val="DCD2FF">
                      <a:alpha val="100000"/>
                    </a:srgbClr>
                  </a:gs>
                </a:gsLst>
                <a:lin ang="0"/>
              </a:gradFill>
              <a:prstDash val="solid"/>
              <a:miter/>
            </a:ln>
          </p:spPr>
        </p:sp>
        <p:sp>
          <p:nvSpPr>
            <p:cNvPr id="11" name="TextBox 11"/>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2" name="Group 12"/>
          <p:cNvGrpSpPr/>
          <p:nvPr/>
        </p:nvGrpSpPr>
        <p:grpSpPr>
          <a:xfrm>
            <a:off x="8727975" y="6368851"/>
            <a:ext cx="832049" cy="832049"/>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7625" cap="sq">
              <a:gradFill>
                <a:gsLst>
                  <a:gs pos="0">
                    <a:srgbClr val="C12C93">
                      <a:alpha val="100000"/>
                    </a:srgbClr>
                  </a:gs>
                  <a:gs pos="50000">
                    <a:srgbClr val="649EDA">
                      <a:alpha val="100000"/>
                    </a:srgbClr>
                  </a:gs>
                  <a:gs pos="100000">
                    <a:srgbClr val="DCD2FF">
                      <a:alpha val="100000"/>
                    </a:srgbClr>
                  </a:gs>
                </a:gsLst>
                <a:lin ang="0"/>
              </a:gradFill>
              <a:prstDash val="solid"/>
              <a:miter/>
            </a:ln>
          </p:spPr>
        </p:sp>
        <p:sp>
          <p:nvSpPr>
            <p:cNvPr id="14" name="TextBox 1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5" name="Group 15"/>
          <p:cNvGrpSpPr/>
          <p:nvPr/>
        </p:nvGrpSpPr>
        <p:grpSpPr>
          <a:xfrm>
            <a:off x="8727975" y="7775338"/>
            <a:ext cx="832049" cy="832049"/>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7625" cap="sq">
              <a:gradFill>
                <a:gsLst>
                  <a:gs pos="0">
                    <a:srgbClr val="C12C93">
                      <a:alpha val="100000"/>
                    </a:srgbClr>
                  </a:gs>
                  <a:gs pos="50000">
                    <a:srgbClr val="649EDA">
                      <a:alpha val="100000"/>
                    </a:srgbClr>
                  </a:gs>
                  <a:gs pos="100000">
                    <a:srgbClr val="DCD2FF">
                      <a:alpha val="100000"/>
                    </a:srgbClr>
                  </a:gs>
                </a:gsLst>
                <a:lin ang="0"/>
              </a:gradFill>
              <a:prstDash val="solid"/>
              <a:miter/>
            </a:ln>
          </p:spPr>
        </p:sp>
        <p:sp>
          <p:nvSpPr>
            <p:cNvPr id="17" name="TextBox 1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8" name="Freeform 18"/>
          <p:cNvSpPr/>
          <p:nvPr/>
        </p:nvSpPr>
        <p:spPr>
          <a:xfrm>
            <a:off x="-5068658" y="-6129859"/>
            <a:ext cx="10137315" cy="11358336"/>
          </a:xfrm>
          <a:custGeom>
            <a:avLst/>
            <a:gdLst/>
            <a:ahLst/>
            <a:cxnLst/>
            <a:rect l="l" t="t" r="r" b="b"/>
            <a:pathLst>
              <a:path w="10137315" h="11358336">
                <a:moveTo>
                  <a:pt x="0" y="0"/>
                </a:moveTo>
                <a:lnTo>
                  <a:pt x="10137316" y="0"/>
                </a:lnTo>
                <a:lnTo>
                  <a:pt x="10137316" y="11358337"/>
                </a:lnTo>
                <a:lnTo>
                  <a:pt x="0" y="11358337"/>
                </a:lnTo>
                <a:lnTo>
                  <a:pt x="0" y="0"/>
                </a:lnTo>
                <a:close/>
              </a:path>
            </a:pathLst>
          </a:custGeom>
          <a:blipFill>
            <a:blip r:embed="rId3">
              <a:alphaModFix amt="37000"/>
            </a:blip>
            <a:stretch>
              <a:fillRect/>
            </a:stretch>
          </a:blipFill>
        </p:spPr>
      </p:sp>
      <p:grpSp>
        <p:nvGrpSpPr>
          <p:cNvPr id="19" name="Group 19"/>
          <p:cNvGrpSpPr/>
          <p:nvPr/>
        </p:nvGrpSpPr>
        <p:grpSpPr>
          <a:xfrm>
            <a:off x="10188675" y="1464666"/>
            <a:ext cx="6588165" cy="832049"/>
            <a:chOff x="0" y="0"/>
            <a:chExt cx="2001814" cy="252818"/>
          </a:xfrm>
        </p:grpSpPr>
        <p:sp>
          <p:nvSpPr>
            <p:cNvPr id="20" name="Freeform 20"/>
            <p:cNvSpPr/>
            <p:nvPr/>
          </p:nvSpPr>
          <p:spPr>
            <a:xfrm>
              <a:off x="0" y="0"/>
              <a:ext cx="2001814" cy="252818"/>
            </a:xfrm>
            <a:custGeom>
              <a:avLst/>
              <a:gdLst/>
              <a:ahLst/>
              <a:cxnLst/>
              <a:rect l="l" t="t" r="r" b="b"/>
              <a:pathLst>
                <a:path w="2001814" h="252818">
                  <a:moveTo>
                    <a:pt x="59931" y="0"/>
                  </a:moveTo>
                  <a:lnTo>
                    <a:pt x="1941883" y="0"/>
                  </a:lnTo>
                  <a:cubicBezTo>
                    <a:pt x="1974982" y="0"/>
                    <a:pt x="2001814" y="26832"/>
                    <a:pt x="2001814" y="59931"/>
                  </a:cubicBezTo>
                  <a:lnTo>
                    <a:pt x="2001814" y="192887"/>
                  </a:lnTo>
                  <a:cubicBezTo>
                    <a:pt x="2001814" y="208782"/>
                    <a:pt x="1995500" y="224025"/>
                    <a:pt x="1984261" y="235265"/>
                  </a:cubicBezTo>
                  <a:cubicBezTo>
                    <a:pt x="1973022" y="246504"/>
                    <a:pt x="1957778" y="252818"/>
                    <a:pt x="1941883" y="252818"/>
                  </a:cubicBezTo>
                  <a:lnTo>
                    <a:pt x="59931" y="252818"/>
                  </a:lnTo>
                  <a:cubicBezTo>
                    <a:pt x="44037" y="252818"/>
                    <a:pt x="28793" y="246504"/>
                    <a:pt x="17554" y="235265"/>
                  </a:cubicBezTo>
                  <a:cubicBezTo>
                    <a:pt x="6314" y="224025"/>
                    <a:pt x="0" y="208782"/>
                    <a:pt x="0" y="192887"/>
                  </a:cubicBezTo>
                  <a:lnTo>
                    <a:pt x="0" y="59931"/>
                  </a:lnTo>
                  <a:cubicBezTo>
                    <a:pt x="0" y="44037"/>
                    <a:pt x="6314" y="28793"/>
                    <a:pt x="17554" y="17554"/>
                  </a:cubicBezTo>
                  <a:cubicBezTo>
                    <a:pt x="28793" y="6314"/>
                    <a:pt x="44037" y="0"/>
                    <a:pt x="59931" y="0"/>
                  </a:cubicBezTo>
                  <a:close/>
                </a:path>
              </a:pathLst>
            </a:custGeom>
            <a:gradFill rotWithShape="1">
              <a:gsLst>
                <a:gs pos="0">
                  <a:srgbClr val="C12C93">
                    <a:alpha val="42000"/>
                  </a:srgbClr>
                </a:gs>
                <a:gs pos="50000">
                  <a:srgbClr val="649EDA">
                    <a:alpha val="42000"/>
                  </a:srgbClr>
                </a:gs>
                <a:gs pos="100000">
                  <a:srgbClr val="DCD2FF">
                    <a:alpha val="42000"/>
                  </a:srgbClr>
                </a:gs>
              </a:gsLst>
              <a:lin ang="0"/>
            </a:gradFill>
            <a:ln w="28575" cap="rnd">
              <a:solidFill>
                <a:srgbClr val="FFFFFF">
                  <a:alpha val="41961"/>
                </a:srgbClr>
              </a:solidFill>
              <a:prstDash val="solid"/>
              <a:round/>
            </a:ln>
          </p:spPr>
        </p:sp>
        <p:sp>
          <p:nvSpPr>
            <p:cNvPr id="21" name="TextBox 21"/>
            <p:cNvSpPr txBox="1"/>
            <p:nvPr/>
          </p:nvSpPr>
          <p:spPr>
            <a:xfrm>
              <a:off x="0" y="-38100"/>
              <a:ext cx="2001814" cy="290918"/>
            </a:xfrm>
            <a:prstGeom prst="rect">
              <a:avLst/>
            </a:prstGeom>
          </p:spPr>
          <p:txBody>
            <a:bodyPr lIns="50800" tIns="50800" rIns="50800" bIns="50800" rtlCol="0" anchor="ctr"/>
            <a:lstStyle/>
            <a:p>
              <a:pPr algn="ctr">
                <a:lnSpc>
                  <a:spcPts val="2659"/>
                </a:lnSpc>
              </a:pPr>
              <a:endParaRPr/>
            </a:p>
          </p:txBody>
        </p:sp>
      </p:grpSp>
      <p:sp>
        <p:nvSpPr>
          <p:cNvPr id="22" name="TextBox 22"/>
          <p:cNvSpPr txBox="1"/>
          <p:nvPr/>
        </p:nvSpPr>
        <p:spPr>
          <a:xfrm>
            <a:off x="1696907" y="2151976"/>
            <a:ext cx="6401126" cy="1895464"/>
          </a:xfrm>
          <a:prstGeom prst="rect">
            <a:avLst/>
          </a:prstGeom>
        </p:spPr>
        <p:txBody>
          <a:bodyPr lIns="0" tIns="0" rIns="0" bIns="0" rtlCol="0" anchor="t">
            <a:spAutoFit/>
          </a:bodyPr>
          <a:lstStyle/>
          <a:p>
            <a:pPr algn="l">
              <a:lnSpc>
                <a:spcPts val="7424"/>
              </a:lnSpc>
            </a:pPr>
            <a:r>
              <a:rPr lang="en-US" sz="6749">
                <a:solidFill>
                  <a:srgbClr val="FFFFFF"/>
                </a:solidFill>
                <a:latin typeface="HK Modular"/>
              </a:rPr>
              <a:t>KEY FEATURES</a:t>
            </a:r>
          </a:p>
        </p:txBody>
      </p:sp>
      <p:sp>
        <p:nvSpPr>
          <p:cNvPr id="24" name="TextBox 24"/>
          <p:cNvSpPr txBox="1"/>
          <p:nvPr/>
        </p:nvSpPr>
        <p:spPr>
          <a:xfrm>
            <a:off x="9005267" y="1760184"/>
            <a:ext cx="277467" cy="334642"/>
          </a:xfrm>
          <a:prstGeom prst="rect">
            <a:avLst/>
          </a:prstGeom>
        </p:spPr>
        <p:txBody>
          <a:bodyPr lIns="0" tIns="0" rIns="0" bIns="0" rtlCol="0" anchor="t">
            <a:spAutoFit/>
          </a:bodyPr>
          <a:lstStyle/>
          <a:p>
            <a:pPr algn="ctr">
              <a:lnSpc>
                <a:spcPts val="2584"/>
              </a:lnSpc>
            </a:pPr>
            <a:r>
              <a:rPr lang="en-US" sz="2349">
                <a:solidFill>
                  <a:srgbClr val="FFFFFF"/>
                </a:solidFill>
                <a:latin typeface="HK Modular"/>
              </a:rPr>
              <a:t>1</a:t>
            </a:r>
          </a:p>
        </p:txBody>
      </p:sp>
      <p:sp>
        <p:nvSpPr>
          <p:cNvPr id="25" name="TextBox 25"/>
          <p:cNvSpPr txBox="1"/>
          <p:nvPr/>
        </p:nvSpPr>
        <p:spPr>
          <a:xfrm>
            <a:off x="9004621" y="3331642"/>
            <a:ext cx="277467" cy="334642"/>
          </a:xfrm>
          <a:prstGeom prst="rect">
            <a:avLst/>
          </a:prstGeom>
        </p:spPr>
        <p:txBody>
          <a:bodyPr lIns="0" tIns="0" rIns="0" bIns="0" rtlCol="0" anchor="t">
            <a:spAutoFit/>
          </a:bodyPr>
          <a:lstStyle/>
          <a:p>
            <a:pPr algn="ctr">
              <a:lnSpc>
                <a:spcPts val="2584"/>
              </a:lnSpc>
            </a:pPr>
            <a:r>
              <a:rPr lang="en-US" sz="2349">
                <a:solidFill>
                  <a:srgbClr val="FFFFFF"/>
                </a:solidFill>
                <a:latin typeface="HK Modular"/>
              </a:rPr>
              <a:t>2</a:t>
            </a:r>
          </a:p>
        </p:txBody>
      </p:sp>
      <p:sp>
        <p:nvSpPr>
          <p:cNvPr id="26" name="TextBox 26"/>
          <p:cNvSpPr txBox="1"/>
          <p:nvPr/>
        </p:nvSpPr>
        <p:spPr>
          <a:xfrm>
            <a:off x="9004621" y="4950679"/>
            <a:ext cx="277467" cy="334642"/>
          </a:xfrm>
          <a:prstGeom prst="rect">
            <a:avLst/>
          </a:prstGeom>
        </p:spPr>
        <p:txBody>
          <a:bodyPr lIns="0" tIns="0" rIns="0" bIns="0" rtlCol="0" anchor="t">
            <a:spAutoFit/>
          </a:bodyPr>
          <a:lstStyle/>
          <a:p>
            <a:pPr algn="ctr">
              <a:lnSpc>
                <a:spcPts val="2584"/>
              </a:lnSpc>
            </a:pPr>
            <a:r>
              <a:rPr lang="en-US" sz="2349" dirty="0">
                <a:solidFill>
                  <a:srgbClr val="FFFFFF"/>
                </a:solidFill>
                <a:latin typeface="HK Modular"/>
              </a:rPr>
              <a:t>3</a:t>
            </a:r>
          </a:p>
        </p:txBody>
      </p:sp>
      <p:sp>
        <p:nvSpPr>
          <p:cNvPr id="27" name="TextBox 27"/>
          <p:cNvSpPr txBox="1"/>
          <p:nvPr/>
        </p:nvSpPr>
        <p:spPr>
          <a:xfrm>
            <a:off x="8936191" y="6622971"/>
            <a:ext cx="414327" cy="334642"/>
          </a:xfrm>
          <a:prstGeom prst="rect">
            <a:avLst/>
          </a:prstGeom>
        </p:spPr>
        <p:txBody>
          <a:bodyPr lIns="0" tIns="0" rIns="0" bIns="0" rtlCol="0" anchor="t">
            <a:spAutoFit/>
          </a:bodyPr>
          <a:lstStyle/>
          <a:p>
            <a:pPr algn="ctr">
              <a:lnSpc>
                <a:spcPts val="2584"/>
              </a:lnSpc>
            </a:pPr>
            <a:r>
              <a:rPr lang="en-US" sz="2349">
                <a:solidFill>
                  <a:srgbClr val="FFFFFF"/>
                </a:solidFill>
                <a:latin typeface="HK Modular"/>
              </a:rPr>
              <a:t>4</a:t>
            </a:r>
          </a:p>
        </p:txBody>
      </p:sp>
      <p:sp>
        <p:nvSpPr>
          <p:cNvPr id="28" name="TextBox 28"/>
          <p:cNvSpPr txBox="1"/>
          <p:nvPr/>
        </p:nvSpPr>
        <p:spPr>
          <a:xfrm>
            <a:off x="8936836" y="8033566"/>
            <a:ext cx="414327" cy="334642"/>
          </a:xfrm>
          <a:prstGeom prst="rect">
            <a:avLst/>
          </a:prstGeom>
        </p:spPr>
        <p:txBody>
          <a:bodyPr lIns="0" tIns="0" rIns="0" bIns="0" rtlCol="0" anchor="t">
            <a:spAutoFit/>
          </a:bodyPr>
          <a:lstStyle/>
          <a:p>
            <a:pPr algn="ctr">
              <a:lnSpc>
                <a:spcPts val="2584"/>
              </a:lnSpc>
            </a:pPr>
            <a:r>
              <a:rPr lang="en-US" sz="2349" dirty="0">
                <a:solidFill>
                  <a:srgbClr val="FFFFFF"/>
                </a:solidFill>
                <a:latin typeface="HK Modular"/>
              </a:rPr>
              <a:t>5</a:t>
            </a:r>
          </a:p>
        </p:txBody>
      </p:sp>
      <p:sp>
        <p:nvSpPr>
          <p:cNvPr id="29" name="TextBox 29"/>
          <p:cNvSpPr txBox="1"/>
          <p:nvPr/>
        </p:nvSpPr>
        <p:spPr>
          <a:xfrm>
            <a:off x="10904088" y="1627614"/>
            <a:ext cx="5642103" cy="449005"/>
          </a:xfrm>
          <a:prstGeom prst="rect">
            <a:avLst/>
          </a:prstGeom>
        </p:spPr>
        <p:txBody>
          <a:bodyPr lIns="0" tIns="0" rIns="0" bIns="0" rtlCol="0" anchor="t">
            <a:spAutoFit/>
          </a:bodyPr>
          <a:lstStyle/>
          <a:p>
            <a:pPr algn="l">
              <a:lnSpc>
                <a:spcPts val="3601"/>
              </a:lnSpc>
              <a:spcBef>
                <a:spcPct val="0"/>
              </a:spcBef>
            </a:pPr>
            <a:r>
              <a:rPr lang="en-US" sz="2572" dirty="0">
                <a:solidFill>
                  <a:srgbClr val="FFFFFF"/>
                </a:solidFill>
                <a:latin typeface="Garet Bold"/>
              </a:rPr>
              <a:t>Artificial Neural Network</a:t>
            </a:r>
          </a:p>
        </p:txBody>
      </p:sp>
      <p:grpSp>
        <p:nvGrpSpPr>
          <p:cNvPr id="30" name="Group 30"/>
          <p:cNvGrpSpPr/>
          <p:nvPr/>
        </p:nvGrpSpPr>
        <p:grpSpPr>
          <a:xfrm>
            <a:off x="10188675" y="3086100"/>
            <a:ext cx="4261534" cy="832049"/>
            <a:chOff x="0" y="0"/>
            <a:chExt cx="1294868" cy="252818"/>
          </a:xfrm>
        </p:grpSpPr>
        <p:sp>
          <p:nvSpPr>
            <p:cNvPr id="31" name="Freeform 31"/>
            <p:cNvSpPr/>
            <p:nvPr/>
          </p:nvSpPr>
          <p:spPr>
            <a:xfrm>
              <a:off x="0" y="0"/>
              <a:ext cx="1294868" cy="252818"/>
            </a:xfrm>
            <a:custGeom>
              <a:avLst/>
              <a:gdLst/>
              <a:ahLst/>
              <a:cxnLst/>
              <a:rect l="l" t="t" r="r" b="b"/>
              <a:pathLst>
                <a:path w="1294868" h="252818">
                  <a:moveTo>
                    <a:pt x="92652" y="0"/>
                  </a:moveTo>
                  <a:lnTo>
                    <a:pt x="1202216" y="0"/>
                  </a:lnTo>
                  <a:cubicBezTo>
                    <a:pt x="1226789" y="0"/>
                    <a:pt x="1250355" y="9761"/>
                    <a:pt x="1267731" y="27137"/>
                  </a:cubicBezTo>
                  <a:cubicBezTo>
                    <a:pt x="1285106" y="44513"/>
                    <a:pt x="1294868" y="68079"/>
                    <a:pt x="1294868" y="92652"/>
                  </a:cubicBezTo>
                  <a:lnTo>
                    <a:pt x="1294868" y="160167"/>
                  </a:lnTo>
                  <a:cubicBezTo>
                    <a:pt x="1294868" y="211337"/>
                    <a:pt x="1253386" y="252818"/>
                    <a:pt x="1202216" y="252818"/>
                  </a:cubicBezTo>
                  <a:lnTo>
                    <a:pt x="92652" y="252818"/>
                  </a:lnTo>
                  <a:cubicBezTo>
                    <a:pt x="68079" y="252818"/>
                    <a:pt x="44513" y="243057"/>
                    <a:pt x="27137" y="225681"/>
                  </a:cubicBezTo>
                  <a:cubicBezTo>
                    <a:pt x="9761" y="208306"/>
                    <a:pt x="0" y="184739"/>
                    <a:pt x="0" y="160167"/>
                  </a:cubicBezTo>
                  <a:lnTo>
                    <a:pt x="0" y="92652"/>
                  </a:lnTo>
                  <a:cubicBezTo>
                    <a:pt x="0" y="68079"/>
                    <a:pt x="9761" y="44513"/>
                    <a:pt x="27137" y="27137"/>
                  </a:cubicBezTo>
                  <a:cubicBezTo>
                    <a:pt x="44513" y="9761"/>
                    <a:pt x="68079" y="0"/>
                    <a:pt x="92652" y="0"/>
                  </a:cubicBezTo>
                  <a:close/>
                </a:path>
              </a:pathLst>
            </a:custGeom>
            <a:gradFill rotWithShape="1">
              <a:gsLst>
                <a:gs pos="0">
                  <a:srgbClr val="C12C93">
                    <a:alpha val="42000"/>
                  </a:srgbClr>
                </a:gs>
                <a:gs pos="50000">
                  <a:srgbClr val="649EDA">
                    <a:alpha val="42000"/>
                  </a:srgbClr>
                </a:gs>
                <a:gs pos="100000">
                  <a:srgbClr val="DCD2FF">
                    <a:alpha val="42000"/>
                  </a:srgbClr>
                </a:gs>
              </a:gsLst>
              <a:lin ang="0"/>
            </a:gradFill>
            <a:ln w="28575" cap="rnd">
              <a:solidFill>
                <a:srgbClr val="FFFFFF">
                  <a:alpha val="41961"/>
                </a:srgbClr>
              </a:solidFill>
              <a:prstDash val="solid"/>
              <a:round/>
            </a:ln>
          </p:spPr>
        </p:sp>
        <p:sp>
          <p:nvSpPr>
            <p:cNvPr id="32" name="TextBox 32"/>
            <p:cNvSpPr txBox="1"/>
            <p:nvPr/>
          </p:nvSpPr>
          <p:spPr>
            <a:xfrm>
              <a:off x="0" y="-38100"/>
              <a:ext cx="1294868" cy="290918"/>
            </a:xfrm>
            <a:prstGeom prst="rect">
              <a:avLst/>
            </a:prstGeom>
          </p:spPr>
          <p:txBody>
            <a:bodyPr lIns="50800" tIns="50800" rIns="50800" bIns="50800" rtlCol="0" anchor="ctr"/>
            <a:lstStyle/>
            <a:p>
              <a:pPr algn="ctr">
                <a:lnSpc>
                  <a:spcPts val="2659"/>
                </a:lnSpc>
              </a:pPr>
              <a:endParaRPr/>
            </a:p>
          </p:txBody>
        </p:sp>
      </p:grpSp>
      <p:sp>
        <p:nvSpPr>
          <p:cNvPr id="33" name="TextBox 33"/>
          <p:cNvSpPr txBox="1"/>
          <p:nvPr/>
        </p:nvSpPr>
        <p:spPr>
          <a:xfrm>
            <a:off x="10904088" y="3249047"/>
            <a:ext cx="3418118" cy="449005"/>
          </a:xfrm>
          <a:prstGeom prst="rect">
            <a:avLst/>
          </a:prstGeom>
        </p:spPr>
        <p:txBody>
          <a:bodyPr lIns="0" tIns="0" rIns="0" bIns="0" rtlCol="0" anchor="t">
            <a:spAutoFit/>
          </a:bodyPr>
          <a:lstStyle/>
          <a:p>
            <a:pPr algn="l">
              <a:lnSpc>
                <a:spcPts val="3601"/>
              </a:lnSpc>
              <a:spcBef>
                <a:spcPct val="0"/>
              </a:spcBef>
            </a:pPr>
            <a:r>
              <a:rPr lang="en-US" sz="2572" dirty="0">
                <a:solidFill>
                  <a:srgbClr val="FFFFFF"/>
                </a:solidFill>
                <a:latin typeface="Garet Bold"/>
              </a:rPr>
              <a:t>Cryptography</a:t>
            </a:r>
          </a:p>
        </p:txBody>
      </p:sp>
      <p:grpSp>
        <p:nvGrpSpPr>
          <p:cNvPr id="34" name="Group 34"/>
          <p:cNvGrpSpPr/>
          <p:nvPr/>
        </p:nvGrpSpPr>
        <p:grpSpPr>
          <a:xfrm>
            <a:off x="10188675" y="4646046"/>
            <a:ext cx="5356419" cy="832049"/>
            <a:chOff x="0" y="0"/>
            <a:chExt cx="1627548" cy="252818"/>
          </a:xfrm>
        </p:grpSpPr>
        <p:sp>
          <p:nvSpPr>
            <p:cNvPr id="35" name="Freeform 35"/>
            <p:cNvSpPr/>
            <p:nvPr/>
          </p:nvSpPr>
          <p:spPr>
            <a:xfrm>
              <a:off x="0" y="0"/>
              <a:ext cx="1627549" cy="252818"/>
            </a:xfrm>
            <a:custGeom>
              <a:avLst/>
              <a:gdLst/>
              <a:ahLst/>
              <a:cxnLst/>
              <a:rect l="l" t="t" r="r" b="b"/>
              <a:pathLst>
                <a:path w="1627549" h="252818">
                  <a:moveTo>
                    <a:pt x="73713" y="0"/>
                  </a:moveTo>
                  <a:lnTo>
                    <a:pt x="1553835" y="0"/>
                  </a:lnTo>
                  <a:cubicBezTo>
                    <a:pt x="1594546" y="0"/>
                    <a:pt x="1627549" y="33002"/>
                    <a:pt x="1627549" y="73713"/>
                  </a:cubicBezTo>
                  <a:lnTo>
                    <a:pt x="1627549" y="179105"/>
                  </a:lnTo>
                  <a:cubicBezTo>
                    <a:pt x="1627549" y="219816"/>
                    <a:pt x="1594546" y="252818"/>
                    <a:pt x="1553835" y="252818"/>
                  </a:cubicBezTo>
                  <a:lnTo>
                    <a:pt x="73713" y="252818"/>
                  </a:lnTo>
                  <a:cubicBezTo>
                    <a:pt x="54163" y="252818"/>
                    <a:pt x="35414" y="245052"/>
                    <a:pt x="21590" y="231228"/>
                  </a:cubicBezTo>
                  <a:cubicBezTo>
                    <a:pt x="7766" y="217404"/>
                    <a:pt x="0" y="198655"/>
                    <a:pt x="0" y="179105"/>
                  </a:cubicBezTo>
                  <a:lnTo>
                    <a:pt x="0" y="73713"/>
                  </a:lnTo>
                  <a:cubicBezTo>
                    <a:pt x="0" y="33002"/>
                    <a:pt x="33002" y="0"/>
                    <a:pt x="73713" y="0"/>
                  </a:cubicBezTo>
                  <a:close/>
                </a:path>
              </a:pathLst>
            </a:custGeom>
            <a:gradFill rotWithShape="1">
              <a:gsLst>
                <a:gs pos="0">
                  <a:srgbClr val="C12C93">
                    <a:alpha val="42000"/>
                  </a:srgbClr>
                </a:gs>
                <a:gs pos="50000">
                  <a:srgbClr val="649EDA">
                    <a:alpha val="42000"/>
                  </a:srgbClr>
                </a:gs>
                <a:gs pos="100000">
                  <a:srgbClr val="DCD2FF">
                    <a:alpha val="42000"/>
                  </a:srgbClr>
                </a:gs>
              </a:gsLst>
              <a:lin ang="0"/>
            </a:gradFill>
            <a:ln w="28575" cap="rnd">
              <a:solidFill>
                <a:srgbClr val="FFFFFF">
                  <a:alpha val="41961"/>
                </a:srgbClr>
              </a:solidFill>
              <a:prstDash val="solid"/>
              <a:round/>
            </a:ln>
          </p:spPr>
        </p:sp>
        <p:sp>
          <p:nvSpPr>
            <p:cNvPr id="36" name="TextBox 36"/>
            <p:cNvSpPr txBox="1"/>
            <p:nvPr/>
          </p:nvSpPr>
          <p:spPr>
            <a:xfrm>
              <a:off x="0" y="-38100"/>
              <a:ext cx="1627548" cy="290918"/>
            </a:xfrm>
            <a:prstGeom prst="rect">
              <a:avLst/>
            </a:prstGeom>
          </p:spPr>
          <p:txBody>
            <a:bodyPr lIns="50800" tIns="50800" rIns="50800" bIns="50800" rtlCol="0" anchor="ctr"/>
            <a:lstStyle/>
            <a:p>
              <a:pPr algn="ctr">
                <a:lnSpc>
                  <a:spcPts val="2659"/>
                </a:lnSpc>
              </a:pPr>
              <a:endParaRPr/>
            </a:p>
          </p:txBody>
        </p:sp>
      </p:grpSp>
      <p:sp>
        <p:nvSpPr>
          <p:cNvPr id="37" name="TextBox 37"/>
          <p:cNvSpPr txBox="1"/>
          <p:nvPr/>
        </p:nvSpPr>
        <p:spPr>
          <a:xfrm>
            <a:off x="10904088" y="4808993"/>
            <a:ext cx="5642103" cy="449005"/>
          </a:xfrm>
          <a:prstGeom prst="rect">
            <a:avLst/>
          </a:prstGeom>
        </p:spPr>
        <p:txBody>
          <a:bodyPr lIns="0" tIns="0" rIns="0" bIns="0" rtlCol="0" anchor="t">
            <a:spAutoFit/>
          </a:bodyPr>
          <a:lstStyle/>
          <a:p>
            <a:pPr algn="l">
              <a:lnSpc>
                <a:spcPts val="3601"/>
              </a:lnSpc>
              <a:spcBef>
                <a:spcPct val="0"/>
              </a:spcBef>
            </a:pPr>
            <a:r>
              <a:rPr lang="en-US" sz="2572" dirty="0">
                <a:solidFill>
                  <a:srgbClr val="FFFFFF"/>
                </a:solidFill>
                <a:latin typeface="Garet Bold"/>
              </a:rPr>
              <a:t>Biological model</a:t>
            </a:r>
          </a:p>
        </p:txBody>
      </p:sp>
      <p:grpSp>
        <p:nvGrpSpPr>
          <p:cNvPr id="38" name="Group 38"/>
          <p:cNvGrpSpPr/>
          <p:nvPr/>
        </p:nvGrpSpPr>
        <p:grpSpPr>
          <a:xfrm>
            <a:off x="10188674" y="6276041"/>
            <a:ext cx="6499126" cy="832049"/>
            <a:chOff x="0" y="0"/>
            <a:chExt cx="1294868" cy="252818"/>
          </a:xfrm>
        </p:grpSpPr>
        <p:sp>
          <p:nvSpPr>
            <p:cNvPr id="39" name="Freeform 39"/>
            <p:cNvSpPr/>
            <p:nvPr/>
          </p:nvSpPr>
          <p:spPr>
            <a:xfrm>
              <a:off x="0" y="0"/>
              <a:ext cx="1294868" cy="252818"/>
            </a:xfrm>
            <a:custGeom>
              <a:avLst/>
              <a:gdLst/>
              <a:ahLst/>
              <a:cxnLst/>
              <a:rect l="l" t="t" r="r" b="b"/>
              <a:pathLst>
                <a:path w="1294868" h="252818">
                  <a:moveTo>
                    <a:pt x="92652" y="0"/>
                  </a:moveTo>
                  <a:lnTo>
                    <a:pt x="1202216" y="0"/>
                  </a:lnTo>
                  <a:cubicBezTo>
                    <a:pt x="1226789" y="0"/>
                    <a:pt x="1250355" y="9761"/>
                    <a:pt x="1267731" y="27137"/>
                  </a:cubicBezTo>
                  <a:cubicBezTo>
                    <a:pt x="1285106" y="44513"/>
                    <a:pt x="1294868" y="68079"/>
                    <a:pt x="1294868" y="92652"/>
                  </a:cubicBezTo>
                  <a:lnTo>
                    <a:pt x="1294868" y="160167"/>
                  </a:lnTo>
                  <a:cubicBezTo>
                    <a:pt x="1294868" y="211337"/>
                    <a:pt x="1253386" y="252818"/>
                    <a:pt x="1202216" y="252818"/>
                  </a:cubicBezTo>
                  <a:lnTo>
                    <a:pt x="92652" y="252818"/>
                  </a:lnTo>
                  <a:cubicBezTo>
                    <a:pt x="68079" y="252818"/>
                    <a:pt x="44513" y="243057"/>
                    <a:pt x="27137" y="225681"/>
                  </a:cubicBezTo>
                  <a:cubicBezTo>
                    <a:pt x="9761" y="208306"/>
                    <a:pt x="0" y="184739"/>
                    <a:pt x="0" y="160167"/>
                  </a:cubicBezTo>
                  <a:lnTo>
                    <a:pt x="0" y="92652"/>
                  </a:lnTo>
                  <a:cubicBezTo>
                    <a:pt x="0" y="68079"/>
                    <a:pt x="9761" y="44513"/>
                    <a:pt x="27137" y="27137"/>
                  </a:cubicBezTo>
                  <a:cubicBezTo>
                    <a:pt x="44513" y="9761"/>
                    <a:pt x="68079" y="0"/>
                    <a:pt x="92652" y="0"/>
                  </a:cubicBezTo>
                  <a:close/>
                </a:path>
              </a:pathLst>
            </a:custGeom>
            <a:gradFill rotWithShape="1">
              <a:gsLst>
                <a:gs pos="0">
                  <a:srgbClr val="C12C93">
                    <a:alpha val="42000"/>
                  </a:srgbClr>
                </a:gs>
                <a:gs pos="50000">
                  <a:srgbClr val="649EDA">
                    <a:alpha val="42000"/>
                  </a:srgbClr>
                </a:gs>
                <a:gs pos="100000">
                  <a:srgbClr val="DCD2FF">
                    <a:alpha val="42000"/>
                  </a:srgbClr>
                </a:gs>
              </a:gsLst>
              <a:lin ang="0"/>
            </a:gradFill>
            <a:ln w="28575" cap="rnd">
              <a:solidFill>
                <a:srgbClr val="FFFFFF">
                  <a:alpha val="41961"/>
                </a:srgbClr>
              </a:solidFill>
              <a:prstDash val="solid"/>
              <a:round/>
            </a:ln>
          </p:spPr>
        </p:sp>
        <p:sp>
          <p:nvSpPr>
            <p:cNvPr id="40" name="TextBox 40"/>
            <p:cNvSpPr txBox="1"/>
            <p:nvPr/>
          </p:nvSpPr>
          <p:spPr>
            <a:xfrm>
              <a:off x="0" y="-38100"/>
              <a:ext cx="1294868" cy="290918"/>
            </a:xfrm>
            <a:prstGeom prst="rect">
              <a:avLst/>
            </a:prstGeom>
          </p:spPr>
          <p:txBody>
            <a:bodyPr lIns="50800" tIns="50800" rIns="50800" bIns="50800" rtlCol="0" anchor="ctr"/>
            <a:lstStyle/>
            <a:p>
              <a:pPr algn="ctr">
                <a:lnSpc>
                  <a:spcPts val="2659"/>
                </a:lnSpc>
              </a:pPr>
              <a:endParaRPr/>
            </a:p>
          </p:txBody>
        </p:sp>
      </p:grpSp>
      <p:sp>
        <p:nvSpPr>
          <p:cNvPr id="41" name="TextBox 41"/>
          <p:cNvSpPr txBox="1"/>
          <p:nvPr/>
        </p:nvSpPr>
        <p:spPr>
          <a:xfrm>
            <a:off x="10904088" y="6438989"/>
            <a:ext cx="5642103" cy="445250"/>
          </a:xfrm>
          <a:prstGeom prst="rect">
            <a:avLst/>
          </a:prstGeom>
        </p:spPr>
        <p:txBody>
          <a:bodyPr wrap="square" lIns="0" tIns="0" rIns="0" bIns="0" rtlCol="0" anchor="t">
            <a:spAutoFit/>
          </a:bodyPr>
          <a:lstStyle/>
          <a:p>
            <a:pPr algn="l">
              <a:lnSpc>
                <a:spcPts val="3601"/>
              </a:lnSpc>
              <a:spcBef>
                <a:spcPct val="0"/>
              </a:spcBef>
            </a:pPr>
            <a:r>
              <a:rPr lang="en-US" sz="2572" dirty="0">
                <a:solidFill>
                  <a:srgbClr val="FFFFFF"/>
                </a:solidFill>
                <a:latin typeface="Garet Bold"/>
              </a:rPr>
              <a:t>ANN (Artificial Neural Network)</a:t>
            </a:r>
          </a:p>
        </p:txBody>
      </p:sp>
      <p:grpSp>
        <p:nvGrpSpPr>
          <p:cNvPr id="42" name="Group 42"/>
          <p:cNvGrpSpPr/>
          <p:nvPr/>
        </p:nvGrpSpPr>
        <p:grpSpPr>
          <a:xfrm>
            <a:off x="10188675" y="7816651"/>
            <a:ext cx="5527495" cy="832049"/>
            <a:chOff x="0" y="0"/>
            <a:chExt cx="1679530" cy="252818"/>
          </a:xfrm>
        </p:grpSpPr>
        <p:sp>
          <p:nvSpPr>
            <p:cNvPr id="43" name="Freeform 43"/>
            <p:cNvSpPr/>
            <p:nvPr/>
          </p:nvSpPr>
          <p:spPr>
            <a:xfrm>
              <a:off x="0" y="0"/>
              <a:ext cx="1679530" cy="252818"/>
            </a:xfrm>
            <a:custGeom>
              <a:avLst/>
              <a:gdLst/>
              <a:ahLst/>
              <a:cxnLst/>
              <a:rect l="l" t="t" r="r" b="b"/>
              <a:pathLst>
                <a:path w="1679530" h="252818">
                  <a:moveTo>
                    <a:pt x="71432" y="0"/>
                  </a:moveTo>
                  <a:lnTo>
                    <a:pt x="1608098" y="0"/>
                  </a:lnTo>
                  <a:cubicBezTo>
                    <a:pt x="1647549" y="0"/>
                    <a:pt x="1679530" y="31981"/>
                    <a:pt x="1679530" y="71432"/>
                  </a:cubicBezTo>
                  <a:lnTo>
                    <a:pt x="1679530" y="181387"/>
                  </a:lnTo>
                  <a:cubicBezTo>
                    <a:pt x="1679530" y="220837"/>
                    <a:pt x="1647549" y="252818"/>
                    <a:pt x="1608098" y="252818"/>
                  </a:cubicBezTo>
                  <a:lnTo>
                    <a:pt x="71432" y="252818"/>
                  </a:lnTo>
                  <a:cubicBezTo>
                    <a:pt x="31981" y="252818"/>
                    <a:pt x="0" y="220837"/>
                    <a:pt x="0" y="181387"/>
                  </a:cubicBezTo>
                  <a:lnTo>
                    <a:pt x="0" y="71432"/>
                  </a:lnTo>
                  <a:cubicBezTo>
                    <a:pt x="0" y="31981"/>
                    <a:pt x="31981" y="0"/>
                    <a:pt x="71432" y="0"/>
                  </a:cubicBezTo>
                  <a:close/>
                </a:path>
              </a:pathLst>
            </a:custGeom>
            <a:gradFill rotWithShape="1">
              <a:gsLst>
                <a:gs pos="0">
                  <a:srgbClr val="C12C93">
                    <a:alpha val="42000"/>
                  </a:srgbClr>
                </a:gs>
                <a:gs pos="50000">
                  <a:srgbClr val="649EDA">
                    <a:alpha val="42000"/>
                  </a:srgbClr>
                </a:gs>
                <a:gs pos="100000">
                  <a:srgbClr val="DCD2FF">
                    <a:alpha val="42000"/>
                  </a:srgbClr>
                </a:gs>
              </a:gsLst>
              <a:lin ang="0"/>
            </a:gradFill>
            <a:ln w="28575" cap="rnd">
              <a:solidFill>
                <a:srgbClr val="FFFFFF">
                  <a:alpha val="41961"/>
                </a:srgbClr>
              </a:solidFill>
              <a:prstDash val="solid"/>
              <a:round/>
            </a:ln>
          </p:spPr>
        </p:sp>
        <p:sp>
          <p:nvSpPr>
            <p:cNvPr id="44" name="TextBox 44"/>
            <p:cNvSpPr txBox="1"/>
            <p:nvPr/>
          </p:nvSpPr>
          <p:spPr>
            <a:xfrm>
              <a:off x="0" y="-38100"/>
              <a:ext cx="1679530" cy="290918"/>
            </a:xfrm>
            <a:prstGeom prst="rect">
              <a:avLst/>
            </a:prstGeom>
          </p:spPr>
          <p:txBody>
            <a:bodyPr lIns="50800" tIns="50800" rIns="50800" bIns="50800" rtlCol="0" anchor="ctr"/>
            <a:lstStyle/>
            <a:p>
              <a:pPr algn="ctr">
                <a:lnSpc>
                  <a:spcPts val="2659"/>
                </a:lnSpc>
              </a:pPr>
              <a:endParaRPr/>
            </a:p>
          </p:txBody>
        </p:sp>
      </p:grpSp>
      <p:sp>
        <p:nvSpPr>
          <p:cNvPr id="45" name="TextBox 45"/>
          <p:cNvSpPr txBox="1"/>
          <p:nvPr/>
        </p:nvSpPr>
        <p:spPr>
          <a:xfrm>
            <a:off x="10904088" y="7979598"/>
            <a:ext cx="4641006" cy="445250"/>
          </a:xfrm>
          <a:prstGeom prst="rect">
            <a:avLst/>
          </a:prstGeom>
        </p:spPr>
        <p:txBody>
          <a:bodyPr lIns="0" tIns="0" rIns="0" bIns="0" rtlCol="0" anchor="t">
            <a:spAutoFit/>
          </a:bodyPr>
          <a:lstStyle/>
          <a:p>
            <a:pPr algn="l">
              <a:lnSpc>
                <a:spcPts val="3601"/>
              </a:lnSpc>
              <a:spcBef>
                <a:spcPct val="0"/>
              </a:spcBef>
            </a:pPr>
            <a:r>
              <a:rPr lang="en-US" sz="2572" dirty="0">
                <a:solidFill>
                  <a:srgbClr val="FFFFFF"/>
                </a:solidFill>
                <a:latin typeface="Garet Bold"/>
              </a:rPr>
              <a:t>Cryptographic Algorithms</a:t>
            </a:r>
          </a:p>
        </p:txBody>
      </p:sp>
      <p:sp>
        <p:nvSpPr>
          <p:cNvPr id="46" name="TextBox 46"/>
          <p:cNvSpPr txBox="1"/>
          <p:nvPr/>
        </p:nvSpPr>
        <p:spPr>
          <a:xfrm>
            <a:off x="1696907" y="972042"/>
            <a:ext cx="954735" cy="492624"/>
          </a:xfrm>
          <a:prstGeom prst="rect">
            <a:avLst/>
          </a:prstGeom>
        </p:spPr>
        <p:txBody>
          <a:bodyPr lIns="0" tIns="0" rIns="0" bIns="0" rtlCol="0" anchor="t">
            <a:spAutoFit/>
          </a:bodyPr>
          <a:lstStyle/>
          <a:p>
            <a:pPr algn="l">
              <a:lnSpc>
                <a:spcPts val="3866"/>
              </a:lnSpc>
            </a:pPr>
            <a:r>
              <a:rPr lang="en-US" sz="3514">
                <a:solidFill>
                  <a:srgbClr val="FFFFFF"/>
                </a:solidFill>
                <a:latin typeface="HK Modular"/>
              </a:rPr>
              <a:t>03</a:t>
            </a:r>
          </a:p>
        </p:txBody>
      </p:sp>
      <p:grpSp>
        <p:nvGrpSpPr>
          <p:cNvPr id="47" name="Group 15">
            <a:extLst>
              <a:ext uri="{FF2B5EF4-FFF2-40B4-BE49-F238E27FC236}">
                <a16:creationId xmlns:a16="http://schemas.microsoft.com/office/drawing/2014/main" id="{41609ADC-D57F-7130-84D4-A922FC7962CC}"/>
              </a:ext>
            </a:extLst>
          </p:cNvPr>
          <p:cNvGrpSpPr/>
          <p:nvPr/>
        </p:nvGrpSpPr>
        <p:grpSpPr>
          <a:xfrm>
            <a:off x="8763000" y="9223138"/>
            <a:ext cx="832049" cy="832049"/>
            <a:chOff x="0" y="0"/>
            <a:chExt cx="812800" cy="812800"/>
          </a:xfrm>
        </p:grpSpPr>
        <p:sp>
          <p:nvSpPr>
            <p:cNvPr id="48" name="Freeform 16">
              <a:extLst>
                <a:ext uri="{FF2B5EF4-FFF2-40B4-BE49-F238E27FC236}">
                  <a16:creationId xmlns:a16="http://schemas.microsoft.com/office/drawing/2014/main" id="{83D29871-8430-00EE-2555-7AB551FD96DB}"/>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7625" cap="sq">
              <a:gradFill>
                <a:gsLst>
                  <a:gs pos="0">
                    <a:srgbClr val="C12C93">
                      <a:alpha val="100000"/>
                    </a:srgbClr>
                  </a:gs>
                  <a:gs pos="50000">
                    <a:srgbClr val="649EDA">
                      <a:alpha val="100000"/>
                    </a:srgbClr>
                  </a:gs>
                  <a:gs pos="100000">
                    <a:srgbClr val="DCD2FF">
                      <a:alpha val="100000"/>
                    </a:srgbClr>
                  </a:gs>
                </a:gsLst>
                <a:lin ang="0"/>
              </a:gradFill>
              <a:prstDash val="solid"/>
              <a:miter/>
            </a:ln>
          </p:spPr>
        </p:sp>
        <p:sp>
          <p:nvSpPr>
            <p:cNvPr id="49" name="TextBox 17">
              <a:extLst>
                <a:ext uri="{FF2B5EF4-FFF2-40B4-BE49-F238E27FC236}">
                  <a16:creationId xmlns:a16="http://schemas.microsoft.com/office/drawing/2014/main" id="{5444FAB2-A847-6B7B-380B-6D3B263F15B0}"/>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50" name="TextBox 28">
            <a:extLst>
              <a:ext uri="{FF2B5EF4-FFF2-40B4-BE49-F238E27FC236}">
                <a16:creationId xmlns:a16="http://schemas.microsoft.com/office/drawing/2014/main" id="{A9236296-8AAB-098B-05F3-DEB8BC13E59D}"/>
              </a:ext>
            </a:extLst>
          </p:cNvPr>
          <p:cNvSpPr txBox="1"/>
          <p:nvPr/>
        </p:nvSpPr>
        <p:spPr>
          <a:xfrm>
            <a:off x="8971861" y="9481366"/>
            <a:ext cx="414327" cy="334642"/>
          </a:xfrm>
          <a:prstGeom prst="rect">
            <a:avLst/>
          </a:prstGeom>
        </p:spPr>
        <p:txBody>
          <a:bodyPr lIns="0" tIns="0" rIns="0" bIns="0" rtlCol="0" anchor="t">
            <a:spAutoFit/>
          </a:bodyPr>
          <a:lstStyle/>
          <a:p>
            <a:pPr algn="ctr">
              <a:lnSpc>
                <a:spcPts val="2584"/>
              </a:lnSpc>
            </a:pPr>
            <a:r>
              <a:rPr lang="en-US" sz="2349" dirty="0">
                <a:solidFill>
                  <a:srgbClr val="FFFFFF"/>
                </a:solidFill>
                <a:latin typeface="HK Modular"/>
              </a:rPr>
              <a:t>6</a:t>
            </a:r>
          </a:p>
        </p:txBody>
      </p:sp>
      <p:grpSp>
        <p:nvGrpSpPr>
          <p:cNvPr id="51" name="Group 42">
            <a:extLst>
              <a:ext uri="{FF2B5EF4-FFF2-40B4-BE49-F238E27FC236}">
                <a16:creationId xmlns:a16="http://schemas.microsoft.com/office/drawing/2014/main" id="{E794AF97-7023-E761-C7BE-39DEA286438F}"/>
              </a:ext>
            </a:extLst>
          </p:cNvPr>
          <p:cNvGrpSpPr/>
          <p:nvPr/>
        </p:nvGrpSpPr>
        <p:grpSpPr>
          <a:xfrm>
            <a:off x="10223700" y="9264451"/>
            <a:ext cx="5527495" cy="832049"/>
            <a:chOff x="0" y="0"/>
            <a:chExt cx="1679530" cy="252818"/>
          </a:xfrm>
        </p:grpSpPr>
        <p:sp>
          <p:nvSpPr>
            <p:cNvPr id="52" name="Freeform 43">
              <a:extLst>
                <a:ext uri="{FF2B5EF4-FFF2-40B4-BE49-F238E27FC236}">
                  <a16:creationId xmlns:a16="http://schemas.microsoft.com/office/drawing/2014/main" id="{59976F1E-56B2-2595-AB16-2A9B041B0C27}"/>
                </a:ext>
              </a:extLst>
            </p:cNvPr>
            <p:cNvSpPr/>
            <p:nvPr/>
          </p:nvSpPr>
          <p:spPr>
            <a:xfrm>
              <a:off x="0" y="0"/>
              <a:ext cx="1679530" cy="252818"/>
            </a:xfrm>
            <a:custGeom>
              <a:avLst/>
              <a:gdLst/>
              <a:ahLst/>
              <a:cxnLst/>
              <a:rect l="l" t="t" r="r" b="b"/>
              <a:pathLst>
                <a:path w="1679530" h="252818">
                  <a:moveTo>
                    <a:pt x="71432" y="0"/>
                  </a:moveTo>
                  <a:lnTo>
                    <a:pt x="1608098" y="0"/>
                  </a:lnTo>
                  <a:cubicBezTo>
                    <a:pt x="1647549" y="0"/>
                    <a:pt x="1679530" y="31981"/>
                    <a:pt x="1679530" y="71432"/>
                  </a:cubicBezTo>
                  <a:lnTo>
                    <a:pt x="1679530" y="181387"/>
                  </a:lnTo>
                  <a:cubicBezTo>
                    <a:pt x="1679530" y="220837"/>
                    <a:pt x="1647549" y="252818"/>
                    <a:pt x="1608098" y="252818"/>
                  </a:cubicBezTo>
                  <a:lnTo>
                    <a:pt x="71432" y="252818"/>
                  </a:lnTo>
                  <a:cubicBezTo>
                    <a:pt x="31981" y="252818"/>
                    <a:pt x="0" y="220837"/>
                    <a:pt x="0" y="181387"/>
                  </a:cubicBezTo>
                  <a:lnTo>
                    <a:pt x="0" y="71432"/>
                  </a:lnTo>
                  <a:cubicBezTo>
                    <a:pt x="0" y="31981"/>
                    <a:pt x="31981" y="0"/>
                    <a:pt x="71432" y="0"/>
                  </a:cubicBezTo>
                  <a:close/>
                </a:path>
              </a:pathLst>
            </a:custGeom>
            <a:gradFill rotWithShape="1">
              <a:gsLst>
                <a:gs pos="0">
                  <a:srgbClr val="C12C93">
                    <a:alpha val="42000"/>
                  </a:srgbClr>
                </a:gs>
                <a:gs pos="50000">
                  <a:srgbClr val="649EDA">
                    <a:alpha val="42000"/>
                  </a:srgbClr>
                </a:gs>
                <a:gs pos="100000">
                  <a:srgbClr val="DCD2FF">
                    <a:alpha val="42000"/>
                  </a:srgbClr>
                </a:gs>
              </a:gsLst>
              <a:lin ang="0"/>
            </a:gradFill>
            <a:ln w="28575" cap="rnd">
              <a:solidFill>
                <a:srgbClr val="FFFFFF">
                  <a:alpha val="41961"/>
                </a:srgbClr>
              </a:solidFill>
              <a:prstDash val="solid"/>
              <a:round/>
            </a:ln>
          </p:spPr>
        </p:sp>
        <p:sp>
          <p:nvSpPr>
            <p:cNvPr id="53" name="TextBox 44">
              <a:extLst>
                <a:ext uri="{FF2B5EF4-FFF2-40B4-BE49-F238E27FC236}">
                  <a16:creationId xmlns:a16="http://schemas.microsoft.com/office/drawing/2014/main" id="{5C896BD1-74F3-0203-BAFD-C97F6C48662B}"/>
                </a:ext>
              </a:extLst>
            </p:cNvPr>
            <p:cNvSpPr txBox="1"/>
            <p:nvPr/>
          </p:nvSpPr>
          <p:spPr>
            <a:xfrm>
              <a:off x="0" y="-38100"/>
              <a:ext cx="1679530" cy="290918"/>
            </a:xfrm>
            <a:prstGeom prst="rect">
              <a:avLst/>
            </a:prstGeom>
          </p:spPr>
          <p:txBody>
            <a:bodyPr lIns="50800" tIns="50800" rIns="50800" bIns="50800" rtlCol="0" anchor="ctr"/>
            <a:lstStyle/>
            <a:p>
              <a:pPr algn="ctr">
                <a:lnSpc>
                  <a:spcPts val="2659"/>
                </a:lnSpc>
              </a:pPr>
              <a:endParaRPr/>
            </a:p>
          </p:txBody>
        </p:sp>
      </p:grpSp>
      <p:sp>
        <p:nvSpPr>
          <p:cNvPr id="54" name="TextBox 45">
            <a:extLst>
              <a:ext uri="{FF2B5EF4-FFF2-40B4-BE49-F238E27FC236}">
                <a16:creationId xmlns:a16="http://schemas.microsoft.com/office/drawing/2014/main" id="{5147FD03-BCA7-A9BD-4DD0-70579BEC3111}"/>
              </a:ext>
            </a:extLst>
          </p:cNvPr>
          <p:cNvSpPr txBox="1"/>
          <p:nvPr/>
        </p:nvSpPr>
        <p:spPr>
          <a:xfrm>
            <a:off x="10939113" y="9427398"/>
            <a:ext cx="4641006" cy="445250"/>
          </a:xfrm>
          <a:prstGeom prst="rect">
            <a:avLst/>
          </a:prstGeom>
        </p:spPr>
        <p:txBody>
          <a:bodyPr lIns="0" tIns="0" rIns="0" bIns="0" rtlCol="0" anchor="t">
            <a:spAutoFit/>
          </a:bodyPr>
          <a:lstStyle/>
          <a:p>
            <a:pPr algn="l">
              <a:lnSpc>
                <a:spcPts val="3601"/>
              </a:lnSpc>
              <a:spcBef>
                <a:spcPct val="0"/>
              </a:spcBef>
            </a:pPr>
            <a:r>
              <a:rPr lang="en-US" sz="2572" dirty="0">
                <a:solidFill>
                  <a:srgbClr val="FFFFFF"/>
                </a:solidFill>
                <a:latin typeface="Garet Bold"/>
              </a:rPr>
              <a:t>Cryptography using ANN</a:t>
            </a:r>
          </a:p>
        </p:txBody>
      </p:sp>
      <p:sp>
        <p:nvSpPr>
          <p:cNvPr id="55" name="Google Shape;688;p65">
            <a:extLst>
              <a:ext uri="{FF2B5EF4-FFF2-40B4-BE49-F238E27FC236}">
                <a16:creationId xmlns:a16="http://schemas.microsoft.com/office/drawing/2014/main" id="{E62AB97E-9675-8D27-789D-9A85EB901899}"/>
              </a:ext>
            </a:extLst>
          </p:cNvPr>
          <p:cNvSpPr/>
          <p:nvPr/>
        </p:nvSpPr>
        <p:spPr>
          <a:xfrm>
            <a:off x="1316732" y="1533759"/>
            <a:ext cx="6774362" cy="3574716"/>
          </a:xfrm>
          <a:prstGeom prst="snip2DiagRect">
            <a:avLst>
              <a:gd name="adj1" fmla="val 0"/>
              <a:gd name="adj2" fmla="val 16667"/>
            </a:avLst>
          </a:prstGeom>
          <a:solidFill>
            <a:schemeClr val="dk1">
              <a:alpha val="379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689;p65">
            <a:extLst>
              <a:ext uri="{FF2B5EF4-FFF2-40B4-BE49-F238E27FC236}">
                <a16:creationId xmlns:a16="http://schemas.microsoft.com/office/drawing/2014/main" id="{4D5B411F-25E3-C62D-2365-C72FD4F9DD34}"/>
              </a:ext>
            </a:extLst>
          </p:cNvPr>
          <p:cNvSpPr/>
          <p:nvPr/>
        </p:nvSpPr>
        <p:spPr>
          <a:xfrm>
            <a:off x="1592237" y="1792192"/>
            <a:ext cx="6774361" cy="3505378"/>
          </a:xfrm>
          <a:prstGeom prst="snip2DiagRect">
            <a:avLst>
              <a:gd name="adj1" fmla="val 0"/>
              <a:gd name="adj2" fmla="val 16667"/>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 name="Google Shape;692;p65">
            <a:extLst>
              <a:ext uri="{FF2B5EF4-FFF2-40B4-BE49-F238E27FC236}">
                <a16:creationId xmlns:a16="http://schemas.microsoft.com/office/drawing/2014/main" id="{103FF3FC-DFBB-1FA5-B782-89980782A659}"/>
              </a:ext>
            </a:extLst>
          </p:cNvPr>
          <p:cNvGrpSpPr/>
          <p:nvPr/>
        </p:nvGrpSpPr>
        <p:grpSpPr>
          <a:xfrm rot="5400000">
            <a:off x="1159267" y="1611680"/>
            <a:ext cx="871512" cy="467554"/>
            <a:chOff x="773350" y="518000"/>
            <a:chExt cx="2757950" cy="1479600"/>
          </a:xfrm>
        </p:grpSpPr>
        <p:sp>
          <p:nvSpPr>
            <p:cNvPr id="58" name="Google Shape;693;p65">
              <a:extLst>
                <a:ext uri="{FF2B5EF4-FFF2-40B4-BE49-F238E27FC236}">
                  <a16:creationId xmlns:a16="http://schemas.microsoft.com/office/drawing/2014/main" id="{26EEBC7A-3CC3-23F7-69CB-57FEBE327032}"/>
                </a:ext>
              </a:extLst>
            </p:cNvPr>
            <p:cNvSpPr/>
            <p:nvPr/>
          </p:nvSpPr>
          <p:spPr>
            <a:xfrm>
              <a:off x="2582700" y="518000"/>
              <a:ext cx="948600" cy="1479600"/>
            </a:xfrm>
            <a:prstGeom prst="chevron">
              <a:avLst>
                <a:gd name="adj" fmla="val 50000"/>
              </a:avLst>
            </a:prstGeom>
            <a:gradFill>
              <a:gsLst>
                <a:gs pos="0">
                  <a:srgbClr val="FFFFFF">
                    <a:alpha val="29803"/>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694;p65">
              <a:extLst>
                <a:ext uri="{FF2B5EF4-FFF2-40B4-BE49-F238E27FC236}">
                  <a16:creationId xmlns:a16="http://schemas.microsoft.com/office/drawing/2014/main" id="{61E25F80-E7C8-838F-DC0D-F9E5EA5B64F9}"/>
                </a:ext>
              </a:extLst>
            </p:cNvPr>
            <p:cNvSpPr/>
            <p:nvPr/>
          </p:nvSpPr>
          <p:spPr>
            <a:xfrm>
              <a:off x="1678025" y="518000"/>
              <a:ext cx="948600" cy="1479600"/>
            </a:xfrm>
            <a:prstGeom prst="chevron">
              <a:avLst>
                <a:gd name="adj" fmla="val 50000"/>
              </a:avLst>
            </a:prstGeom>
            <a:gradFill>
              <a:gsLst>
                <a:gs pos="0">
                  <a:srgbClr val="FFFFFF">
                    <a:alpha val="29803"/>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95;p65">
              <a:extLst>
                <a:ext uri="{FF2B5EF4-FFF2-40B4-BE49-F238E27FC236}">
                  <a16:creationId xmlns:a16="http://schemas.microsoft.com/office/drawing/2014/main" id="{32ABD27C-29D3-31C1-B4B6-F75A9A34ED99}"/>
                </a:ext>
              </a:extLst>
            </p:cNvPr>
            <p:cNvSpPr/>
            <p:nvPr/>
          </p:nvSpPr>
          <p:spPr>
            <a:xfrm>
              <a:off x="773350" y="518000"/>
              <a:ext cx="948600" cy="1479600"/>
            </a:xfrm>
            <a:prstGeom prst="chevron">
              <a:avLst>
                <a:gd name="adj" fmla="val 50000"/>
              </a:avLst>
            </a:prstGeom>
            <a:gradFill>
              <a:gsLst>
                <a:gs pos="0">
                  <a:srgbClr val="FFFFFF">
                    <a:alpha val="29803"/>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 name="Google Shape;692;p65">
            <a:extLst>
              <a:ext uri="{FF2B5EF4-FFF2-40B4-BE49-F238E27FC236}">
                <a16:creationId xmlns:a16="http://schemas.microsoft.com/office/drawing/2014/main" id="{9A9D4ED2-A25A-175D-DBF7-D2731F31BB5E}"/>
              </a:ext>
            </a:extLst>
          </p:cNvPr>
          <p:cNvGrpSpPr/>
          <p:nvPr/>
        </p:nvGrpSpPr>
        <p:grpSpPr>
          <a:xfrm>
            <a:off x="609600" y="6733345"/>
            <a:ext cx="3419272" cy="1610555"/>
            <a:chOff x="773350" y="518000"/>
            <a:chExt cx="2757950" cy="1479600"/>
          </a:xfrm>
        </p:grpSpPr>
        <p:sp>
          <p:nvSpPr>
            <p:cNvPr id="102" name="Google Shape;693;p65">
              <a:extLst>
                <a:ext uri="{FF2B5EF4-FFF2-40B4-BE49-F238E27FC236}">
                  <a16:creationId xmlns:a16="http://schemas.microsoft.com/office/drawing/2014/main" id="{B7324E91-3802-1886-B621-A0DC42C61F81}"/>
                </a:ext>
              </a:extLst>
            </p:cNvPr>
            <p:cNvSpPr/>
            <p:nvPr/>
          </p:nvSpPr>
          <p:spPr>
            <a:xfrm>
              <a:off x="2582700" y="518000"/>
              <a:ext cx="948600" cy="1479600"/>
            </a:xfrm>
            <a:prstGeom prst="chevron">
              <a:avLst>
                <a:gd name="adj" fmla="val 50000"/>
              </a:avLst>
            </a:prstGeom>
            <a:gradFill>
              <a:gsLst>
                <a:gs pos="0">
                  <a:srgbClr val="FFFFFF">
                    <a:alpha val="29803"/>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694;p65">
              <a:extLst>
                <a:ext uri="{FF2B5EF4-FFF2-40B4-BE49-F238E27FC236}">
                  <a16:creationId xmlns:a16="http://schemas.microsoft.com/office/drawing/2014/main" id="{BCFC218A-D5DB-B916-F7DA-0D3F8526D1A0}"/>
                </a:ext>
              </a:extLst>
            </p:cNvPr>
            <p:cNvSpPr/>
            <p:nvPr/>
          </p:nvSpPr>
          <p:spPr>
            <a:xfrm>
              <a:off x="1678025" y="518000"/>
              <a:ext cx="948600" cy="1479600"/>
            </a:xfrm>
            <a:prstGeom prst="chevron">
              <a:avLst>
                <a:gd name="adj" fmla="val 50000"/>
              </a:avLst>
            </a:prstGeom>
            <a:gradFill>
              <a:gsLst>
                <a:gs pos="0">
                  <a:srgbClr val="FFFFFF">
                    <a:alpha val="29803"/>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695;p65">
              <a:extLst>
                <a:ext uri="{FF2B5EF4-FFF2-40B4-BE49-F238E27FC236}">
                  <a16:creationId xmlns:a16="http://schemas.microsoft.com/office/drawing/2014/main" id="{569E7D46-38CA-686D-6C84-61CB01F0AAC4}"/>
                </a:ext>
              </a:extLst>
            </p:cNvPr>
            <p:cNvSpPr/>
            <p:nvPr/>
          </p:nvSpPr>
          <p:spPr>
            <a:xfrm>
              <a:off x="773350" y="518000"/>
              <a:ext cx="948600" cy="1479600"/>
            </a:xfrm>
            <a:prstGeom prst="chevron">
              <a:avLst>
                <a:gd name="adj" fmla="val 50000"/>
              </a:avLst>
            </a:prstGeom>
            <a:gradFill>
              <a:gsLst>
                <a:gs pos="0">
                  <a:srgbClr val="FFFFFF">
                    <a:alpha val="29803"/>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3" name="Google Shape;734;p68">
            <a:extLst>
              <a:ext uri="{FF2B5EF4-FFF2-40B4-BE49-F238E27FC236}">
                <a16:creationId xmlns:a16="http://schemas.microsoft.com/office/drawing/2014/main" id="{BDB8BC57-BF69-099F-635B-55411822BA5C}"/>
              </a:ext>
            </a:extLst>
          </p:cNvPr>
          <p:cNvPicPr preferRelativeResize="0"/>
          <p:nvPr/>
        </p:nvPicPr>
        <p:blipFill>
          <a:blip r:embed="rId4">
            <a:alphaModFix/>
          </a:blip>
          <a:stretch>
            <a:fillRect/>
          </a:stretch>
        </p:blipFill>
        <p:spPr>
          <a:xfrm>
            <a:off x="19202400" y="-3131293"/>
            <a:ext cx="2356890" cy="1797794"/>
          </a:xfrm>
          <a:prstGeom prst="rect">
            <a:avLst/>
          </a:prstGeom>
          <a:noFill/>
          <a:ln>
            <a:noFill/>
          </a:ln>
        </p:spPr>
      </p:pic>
      <p:grpSp>
        <p:nvGrpSpPr>
          <p:cNvPr id="61" name="Google Shape;738;p68">
            <a:extLst>
              <a:ext uri="{FF2B5EF4-FFF2-40B4-BE49-F238E27FC236}">
                <a16:creationId xmlns:a16="http://schemas.microsoft.com/office/drawing/2014/main" id="{7C41C9A5-A210-C4AD-2175-AF6299DD1FD4}"/>
              </a:ext>
            </a:extLst>
          </p:cNvPr>
          <p:cNvGrpSpPr/>
          <p:nvPr/>
        </p:nvGrpSpPr>
        <p:grpSpPr>
          <a:xfrm rot="18342085">
            <a:off x="22029523" y="-350598"/>
            <a:ext cx="569804" cy="279077"/>
            <a:chOff x="4042650" y="642025"/>
            <a:chExt cx="1154625" cy="430500"/>
          </a:xfrm>
        </p:grpSpPr>
        <p:sp>
          <p:nvSpPr>
            <p:cNvPr id="62" name="Google Shape;739;p68">
              <a:extLst>
                <a:ext uri="{FF2B5EF4-FFF2-40B4-BE49-F238E27FC236}">
                  <a16:creationId xmlns:a16="http://schemas.microsoft.com/office/drawing/2014/main" id="{1E39CB09-1102-BB38-7D51-A719D9FCDA25}"/>
                </a:ext>
              </a:extLst>
            </p:cNvPr>
            <p:cNvSpPr/>
            <p:nvPr/>
          </p:nvSpPr>
          <p:spPr>
            <a:xfrm>
              <a:off x="4042650" y="642025"/>
              <a:ext cx="498000" cy="4305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740;p68">
              <a:extLst>
                <a:ext uri="{FF2B5EF4-FFF2-40B4-BE49-F238E27FC236}">
                  <a16:creationId xmlns:a16="http://schemas.microsoft.com/office/drawing/2014/main" id="{F7274B4B-B410-1C2D-685B-22BB562BEFFF}"/>
                </a:ext>
              </a:extLst>
            </p:cNvPr>
            <p:cNvSpPr/>
            <p:nvPr/>
          </p:nvSpPr>
          <p:spPr>
            <a:xfrm>
              <a:off x="4699275" y="642025"/>
              <a:ext cx="498000" cy="4305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 name="Google Shape;735;p68">
            <a:extLst>
              <a:ext uri="{FF2B5EF4-FFF2-40B4-BE49-F238E27FC236}">
                <a16:creationId xmlns:a16="http://schemas.microsoft.com/office/drawing/2014/main" id="{74564C13-0225-0EAC-4A36-0F953FEFB873}"/>
              </a:ext>
            </a:extLst>
          </p:cNvPr>
          <p:cNvGrpSpPr/>
          <p:nvPr/>
        </p:nvGrpSpPr>
        <p:grpSpPr>
          <a:xfrm rot="18537606">
            <a:off x="17122444" y="-2603878"/>
            <a:ext cx="569804" cy="279077"/>
            <a:chOff x="4042650" y="642025"/>
            <a:chExt cx="1154625" cy="430500"/>
          </a:xfrm>
        </p:grpSpPr>
        <p:sp>
          <p:nvSpPr>
            <p:cNvPr id="65" name="Google Shape;736;p68">
              <a:extLst>
                <a:ext uri="{FF2B5EF4-FFF2-40B4-BE49-F238E27FC236}">
                  <a16:creationId xmlns:a16="http://schemas.microsoft.com/office/drawing/2014/main" id="{98FC48E6-C346-BA97-0963-AB229936F026}"/>
                </a:ext>
              </a:extLst>
            </p:cNvPr>
            <p:cNvSpPr/>
            <p:nvPr/>
          </p:nvSpPr>
          <p:spPr>
            <a:xfrm>
              <a:off x="4042650" y="642025"/>
              <a:ext cx="498000" cy="4305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737;p68">
              <a:extLst>
                <a:ext uri="{FF2B5EF4-FFF2-40B4-BE49-F238E27FC236}">
                  <a16:creationId xmlns:a16="http://schemas.microsoft.com/office/drawing/2014/main" id="{6D0023E6-F0FF-A506-0D48-01460FDE13AE}"/>
                </a:ext>
              </a:extLst>
            </p:cNvPr>
            <p:cNvSpPr/>
            <p:nvPr/>
          </p:nvSpPr>
          <p:spPr>
            <a:xfrm>
              <a:off x="4699275" y="642025"/>
              <a:ext cx="498000" cy="4305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223" b="-39554"/>
            </a:stretch>
          </a:blipFill>
        </p:spPr>
      </p:sp>
      <p:sp>
        <p:nvSpPr>
          <p:cNvPr id="3" name="Freeform 3"/>
          <p:cNvSpPr/>
          <p:nvPr/>
        </p:nvSpPr>
        <p:spPr>
          <a:xfrm>
            <a:off x="-5068658" y="-6129859"/>
            <a:ext cx="10137315" cy="11358336"/>
          </a:xfrm>
          <a:custGeom>
            <a:avLst/>
            <a:gdLst/>
            <a:ahLst/>
            <a:cxnLst/>
            <a:rect l="l" t="t" r="r" b="b"/>
            <a:pathLst>
              <a:path w="10137315" h="11358336">
                <a:moveTo>
                  <a:pt x="0" y="0"/>
                </a:moveTo>
                <a:lnTo>
                  <a:pt x="10137316" y="0"/>
                </a:lnTo>
                <a:lnTo>
                  <a:pt x="10137316" y="11358337"/>
                </a:lnTo>
                <a:lnTo>
                  <a:pt x="0" y="11358337"/>
                </a:lnTo>
                <a:lnTo>
                  <a:pt x="0" y="0"/>
                </a:lnTo>
                <a:close/>
              </a:path>
            </a:pathLst>
          </a:custGeom>
          <a:blipFill>
            <a:blip r:embed="rId3">
              <a:alphaModFix amt="37000"/>
            </a:blip>
            <a:stretch>
              <a:fillRect/>
            </a:stretch>
          </a:blipFill>
        </p:spPr>
      </p:sp>
      <p:sp>
        <p:nvSpPr>
          <p:cNvPr id="4" name="TextBox 4"/>
          <p:cNvSpPr txBox="1"/>
          <p:nvPr/>
        </p:nvSpPr>
        <p:spPr>
          <a:xfrm>
            <a:off x="1648888" y="1534567"/>
            <a:ext cx="10390712" cy="1897955"/>
          </a:xfrm>
          <a:prstGeom prst="rect">
            <a:avLst/>
          </a:prstGeom>
        </p:spPr>
        <p:txBody>
          <a:bodyPr wrap="square" lIns="0" tIns="0" rIns="0" bIns="0" rtlCol="0" anchor="t">
            <a:spAutoFit/>
          </a:bodyPr>
          <a:lstStyle/>
          <a:p>
            <a:pPr algn="l">
              <a:lnSpc>
                <a:spcPts val="7424"/>
              </a:lnSpc>
            </a:pPr>
            <a:r>
              <a:rPr lang="en-US" sz="6749" dirty="0">
                <a:solidFill>
                  <a:srgbClr val="FFFFFF"/>
                </a:solidFill>
                <a:latin typeface="HK Modular"/>
              </a:rPr>
              <a:t>Artificial Neural Network</a:t>
            </a:r>
          </a:p>
        </p:txBody>
      </p:sp>
      <p:sp>
        <p:nvSpPr>
          <p:cNvPr id="5" name="TextBox 5"/>
          <p:cNvSpPr txBox="1"/>
          <p:nvPr/>
        </p:nvSpPr>
        <p:spPr>
          <a:xfrm>
            <a:off x="1648888" y="3771900"/>
            <a:ext cx="13743512" cy="5061899"/>
          </a:xfrm>
          <a:prstGeom prst="rect">
            <a:avLst/>
          </a:prstGeom>
        </p:spPr>
        <p:txBody>
          <a:bodyPr wrap="square" lIns="0" tIns="0" rIns="0" bIns="0" rtlCol="0" anchor="t">
            <a:spAutoFit/>
          </a:bodyPr>
          <a:lstStyle/>
          <a:p>
            <a:pPr algn="l">
              <a:lnSpc>
                <a:spcPts val="3601"/>
              </a:lnSpc>
              <a:spcBef>
                <a:spcPct val="0"/>
              </a:spcBef>
            </a:pPr>
            <a:r>
              <a:rPr lang="en-US" sz="2572" dirty="0">
                <a:solidFill>
                  <a:srgbClr val="FFFFFF"/>
                </a:solidFill>
                <a:latin typeface="Garet"/>
              </a:rPr>
              <a:t>A neural network is a machine that is designed to model the way in which the brain performs a particular task. The network is implemented by using electronic components or is simulated in software on a digital computer. A neural network is a massively parallel distributed processor made up of simple processing units, which has a natural propensity for storing experimental knowledge and making it available for use. It resembles the brain in two respects:</a:t>
            </a:r>
            <a:br>
              <a:rPr lang="en-US" sz="2572" dirty="0">
                <a:solidFill>
                  <a:srgbClr val="FFFFFF"/>
                </a:solidFill>
                <a:latin typeface="Garet"/>
              </a:rPr>
            </a:br>
            <a:endParaRPr lang="en-US" sz="2572" dirty="0">
              <a:solidFill>
                <a:srgbClr val="FFFFFF"/>
              </a:solidFill>
              <a:latin typeface="Garet"/>
            </a:endParaRPr>
          </a:p>
          <a:p>
            <a:pPr algn="l">
              <a:lnSpc>
                <a:spcPts val="3601"/>
              </a:lnSpc>
              <a:spcBef>
                <a:spcPct val="0"/>
              </a:spcBef>
            </a:pPr>
            <a:r>
              <a:rPr lang="en-US" sz="2572" dirty="0">
                <a:solidFill>
                  <a:srgbClr val="FFFFFF"/>
                </a:solidFill>
                <a:latin typeface="Garet"/>
              </a:rPr>
              <a:t>1. Knowledge is acquired by the network from its environment through a learning process.</a:t>
            </a:r>
          </a:p>
          <a:p>
            <a:pPr algn="l">
              <a:lnSpc>
                <a:spcPts val="3601"/>
              </a:lnSpc>
              <a:spcBef>
                <a:spcPct val="0"/>
              </a:spcBef>
            </a:pPr>
            <a:r>
              <a:rPr lang="en-US" sz="2572" dirty="0">
                <a:solidFill>
                  <a:srgbClr val="FFFFFF"/>
                </a:solidFill>
                <a:latin typeface="Garet"/>
              </a:rPr>
              <a:t>2. Interneuron connection strengths, known as synaptic weights, are used to store the acquired knowledge.</a:t>
            </a:r>
          </a:p>
        </p:txBody>
      </p:sp>
      <p:pic>
        <p:nvPicPr>
          <p:cNvPr id="6" name="Picture 6"/>
          <p:cNvPicPr>
            <a:picLocks noChangeAspect="1"/>
          </p:cNvPicPr>
          <p:nvPr/>
        </p:nvPicPr>
        <p:blipFill>
          <a:blip r:embed="rId4"/>
          <a:srcRect/>
          <a:stretch>
            <a:fillRect/>
          </a:stretch>
        </p:blipFill>
        <p:spPr>
          <a:xfrm>
            <a:off x="1477813" y="9114309"/>
            <a:ext cx="3733931" cy="448072"/>
          </a:xfrm>
          <a:prstGeom prst="rect">
            <a:avLst/>
          </a:prstGeom>
        </p:spPr>
      </p:pic>
      <p:sp>
        <p:nvSpPr>
          <p:cNvPr id="8" name="TextBox 8"/>
          <p:cNvSpPr txBox="1"/>
          <p:nvPr/>
        </p:nvSpPr>
        <p:spPr>
          <a:xfrm>
            <a:off x="1648888" y="801438"/>
            <a:ext cx="954735" cy="492624"/>
          </a:xfrm>
          <a:prstGeom prst="rect">
            <a:avLst/>
          </a:prstGeom>
        </p:spPr>
        <p:txBody>
          <a:bodyPr lIns="0" tIns="0" rIns="0" bIns="0" rtlCol="0" anchor="t">
            <a:spAutoFit/>
          </a:bodyPr>
          <a:lstStyle/>
          <a:p>
            <a:pPr algn="l">
              <a:lnSpc>
                <a:spcPts val="3866"/>
              </a:lnSpc>
            </a:pPr>
            <a:r>
              <a:rPr lang="en-US" sz="3514">
                <a:solidFill>
                  <a:srgbClr val="FFFFFF"/>
                </a:solidFill>
                <a:latin typeface="HK Modular"/>
              </a:rPr>
              <a:t>04</a:t>
            </a:r>
          </a:p>
        </p:txBody>
      </p:sp>
      <p:pic>
        <p:nvPicPr>
          <p:cNvPr id="16" name="Google Shape;734;p68">
            <a:extLst>
              <a:ext uri="{FF2B5EF4-FFF2-40B4-BE49-F238E27FC236}">
                <a16:creationId xmlns:a16="http://schemas.microsoft.com/office/drawing/2014/main" id="{48EEB4D3-5CE6-7B42-DD5D-703658E30B7C}"/>
              </a:ext>
            </a:extLst>
          </p:cNvPr>
          <p:cNvPicPr preferRelativeResize="0"/>
          <p:nvPr/>
        </p:nvPicPr>
        <p:blipFill>
          <a:blip r:embed="rId5">
            <a:alphaModFix/>
          </a:blip>
          <a:stretch>
            <a:fillRect/>
          </a:stretch>
        </p:blipFill>
        <p:spPr>
          <a:xfrm>
            <a:off x="12039600" y="-40760"/>
            <a:ext cx="3635700" cy="3642971"/>
          </a:xfrm>
          <a:prstGeom prst="rect">
            <a:avLst/>
          </a:prstGeom>
          <a:noFill/>
          <a:ln>
            <a:noFill/>
          </a:ln>
        </p:spPr>
      </p:pic>
      <p:grpSp>
        <p:nvGrpSpPr>
          <p:cNvPr id="738" name="Google Shape;738;p68"/>
          <p:cNvGrpSpPr/>
          <p:nvPr/>
        </p:nvGrpSpPr>
        <p:grpSpPr>
          <a:xfrm rot="18342085">
            <a:off x="15621000" y="2857500"/>
            <a:ext cx="1154625" cy="430500"/>
            <a:chOff x="4042650" y="642025"/>
            <a:chExt cx="1154625" cy="430500"/>
          </a:xfrm>
        </p:grpSpPr>
        <p:sp>
          <p:nvSpPr>
            <p:cNvPr id="739" name="Google Shape;739;p68"/>
            <p:cNvSpPr/>
            <p:nvPr/>
          </p:nvSpPr>
          <p:spPr>
            <a:xfrm>
              <a:off x="4042650" y="642025"/>
              <a:ext cx="498000" cy="4305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68"/>
            <p:cNvSpPr/>
            <p:nvPr/>
          </p:nvSpPr>
          <p:spPr>
            <a:xfrm>
              <a:off x="4699275" y="642025"/>
              <a:ext cx="498000" cy="4305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735;p68">
            <a:extLst>
              <a:ext uri="{FF2B5EF4-FFF2-40B4-BE49-F238E27FC236}">
                <a16:creationId xmlns:a16="http://schemas.microsoft.com/office/drawing/2014/main" id="{849EC531-3A3B-005E-4EEE-38A86EB3C8A5}"/>
              </a:ext>
            </a:extLst>
          </p:cNvPr>
          <p:cNvGrpSpPr/>
          <p:nvPr/>
        </p:nvGrpSpPr>
        <p:grpSpPr>
          <a:xfrm rot="18537606">
            <a:off x="10703310" y="590713"/>
            <a:ext cx="1154625" cy="430500"/>
            <a:chOff x="4042650" y="642025"/>
            <a:chExt cx="1154625" cy="430500"/>
          </a:xfrm>
        </p:grpSpPr>
        <p:sp>
          <p:nvSpPr>
            <p:cNvPr id="19" name="Google Shape;736;p68">
              <a:extLst>
                <a:ext uri="{FF2B5EF4-FFF2-40B4-BE49-F238E27FC236}">
                  <a16:creationId xmlns:a16="http://schemas.microsoft.com/office/drawing/2014/main" id="{017E38B6-6D40-2FEE-6700-E633B6C53AD6}"/>
                </a:ext>
              </a:extLst>
            </p:cNvPr>
            <p:cNvSpPr/>
            <p:nvPr/>
          </p:nvSpPr>
          <p:spPr>
            <a:xfrm>
              <a:off x="4042650" y="642025"/>
              <a:ext cx="498000" cy="4305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737;p68">
              <a:extLst>
                <a:ext uri="{FF2B5EF4-FFF2-40B4-BE49-F238E27FC236}">
                  <a16:creationId xmlns:a16="http://schemas.microsoft.com/office/drawing/2014/main" id="{44930877-457E-9D11-8C4D-120240B3F855}"/>
                </a:ext>
              </a:extLst>
            </p:cNvPr>
            <p:cNvSpPr/>
            <p:nvPr/>
          </p:nvSpPr>
          <p:spPr>
            <a:xfrm>
              <a:off x="4699275" y="642025"/>
              <a:ext cx="498000" cy="4305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223" b="-39554"/>
            </a:stretch>
          </a:blipFill>
        </p:spPr>
        <p:txBody>
          <a:bodyPr/>
          <a:lstStyle/>
          <a:p>
            <a:endParaRPr lang="en-IN" dirty="0"/>
          </a:p>
        </p:txBody>
      </p:sp>
      <p:sp>
        <p:nvSpPr>
          <p:cNvPr id="3" name="TextBox 3"/>
          <p:cNvSpPr txBox="1"/>
          <p:nvPr/>
        </p:nvSpPr>
        <p:spPr>
          <a:xfrm>
            <a:off x="2348731" y="1294974"/>
            <a:ext cx="13979783" cy="948978"/>
          </a:xfrm>
          <a:prstGeom prst="rect">
            <a:avLst/>
          </a:prstGeom>
        </p:spPr>
        <p:txBody>
          <a:bodyPr lIns="0" tIns="0" rIns="0" bIns="0" rtlCol="0" anchor="t">
            <a:spAutoFit/>
          </a:bodyPr>
          <a:lstStyle/>
          <a:p>
            <a:pPr algn="ctr">
              <a:lnSpc>
                <a:spcPts val="7424"/>
              </a:lnSpc>
            </a:pPr>
            <a:r>
              <a:rPr lang="en-US" sz="6749" dirty="0">
                <a:solidFill>
                  <a:srgbClr val="FFFFFF"/>
                </a:solidFill>
                <a:latin typeface="HK Modular"/>
              </a:rPr>
              <a:t>Cryptography</a:t>
            </a:r>
          </a:p>
        </p:txBody>
      </p:sp>
      <p:sp>
        <p:nvSpPr>
          <p:cNvPr id="4" name="TextBox 4"/>
          <p:cNvSpPr txBox="1"/>
          <p:nvPr/>
        </p:nvSpPr>
        <p:spPr>
          <a:xfrm>
            <a:off x="4800600" y="2628900"/>
            <a:ext cx="13334999" cy="6908558"/>
          </a:xfrm>
          <a:prstGeom prst="rect">
            <a:avLst/>
          </a:prstGeom>
        </p:spPr>
        <p:txBody>
          <a:bodyPr wrap="square" lIns="0" tIns="0" rIns="0" bIns="0" rtlCol="0" anchor="t">
            <a:spAutoFit/>
          </a:bodyPr>
          <a:lstStyle/>
          <a:p>
            <a:pPr>
              <a:lnSpc>
                <a:spcPts val="3601"/>
              </a:lnSpc>
              <a:spcBef>
                <a:spcPct val="0"/>
              </a:spcBef>
            </a:pPr>
            <a:r>
              <a:rPr lang="en-US" sz="2572" dirty="0">
                <a:solidFill>
                  <a:srgbClr val="FFFFFF"/>
                </a:solidFill>
                <a:latin typeface="Garet"/>
              </a:rPr>
              <a:t>There are many aspects to security and many applications, ranging from secure commerce and payments to private communications and protecting passwords. One essential aspect for secure communications is that of cryptography. Cryptography is the science of writing in secret code and is an ancient art.</a:t>
            </a:r>
            <a:br>
              <a:rPr lang="en-US" sz="2572" dirty="0">
                <a:solidFill>
                  <a:srgbClr val="FFFFFF"/>
                </a:solidFill>
                <a:latin typeface="Garet"/>
              </a:rPr>
            </a:br>
            <a:endParaRPr lang="en-US" sz="2572" dirty="0">
              <a:solidFill>
                <a:srgbClr val="FFFFFF"/>
              </a:solidFill>
              <a:latin typeface="Garet"/>
            </a:endParaRPr>
          </a:p>
          <a:p>
            <a:pPr>
              <a:lnSpc>
                <a:spcPts val="3601"/>
              </a:lnSpc>
              <a:spcBef>
                <a:spcPct val="0"/>
              </a:spcBef>
            </a:pPr>
            <a:r>
              <a:rPr lang="en-US" sz="2572" dirty="0">
                <a:solidFill>
                  <a:srgbClr val="FFFFFF"/>
                </a:solidFill>
                <a:latin typeface="Garet"/>
              </a:rPr>
              <a:t>In data and telecommunications, cryptography is necessary when communicating over any untrusted medium, which includes just about any network, particularly the Internet.</a:t>
            </a:r>
            <a:br>
              <a:rPr lang="en-US" sz="2572" dirty="0">
                <a:solidFill>
                  <a:srgbClr val="FFFFFF"/>
                </a:solidFill>
                <a:latin typeface="Garet"/>
              </a:rPr>
            </a:br>
            <a:endParaRPr lang="en-US" sz="2572" dirty="0">
              <a:solidFill>
                <a:srgbClr val="FFFFFF"/>
              </a:solidFill>
              <a:latin typeface="Garet"/>
            </a:endParaRPr>
          </a:p>
          <a:p>
            <a:pPr>
              <a:lnSpc>
                <a:spcPts val="3601"/>
              </a:lnSpc>
              <a:spcBef>
                <a:spcPct val="0"/>
              </a:spcBef>
            </a:pPr>
            <a:r>
              <a:rPr lang="en-US" sz="2572" dirty="0">
                <a:solidFill>
                  <a:srgbClr val="FFFFFF"/>
                </a:solidFill>
                <a:latin typeface="Garet"/>
              </a:rPr>
              <a:t>Cryptography, then, not only protects data from theft or alteration, but can also be used for user authentication. There are, in general, three types of cryptographic schemes typically used to accomplish these goals: secret key (or symmetric) cryptography, public-key (or asymmetric) cryptography, and hash functions</a:t>
            </a:r>
          </a:p>
        </p:txBody>
      </p:sp>
      <p:sp>
        <p:nvSpPr>
          <p:cNvPr id="5" name="TextBox 5"/>
          <p:cNvSpPr txBox="1"/>
          <p:nvPr/>
        </p:nvSpPr>
        <p:spPr>
          <a:xfrm>
            <a:off x="16656656" y="801438"/>
            <a:ext cx="954735" cy="500137"/>
          </a:xfrm>
          <a:prstGeom prst="rect">
            <a:avLst/>
          </a:prstGeom>
        </p:spPr>
        <p:txBody>
          <a:bodyPr lIns="0" tIns="0" rIns="0" bIns="0" rtlCol="0" anchor="t">
            <a:spAutoFit/>
          </a:bodyPr>
          <a:lstStyle/>
          <a:p>
            <a:pPr algn="l">
              <a:lnSpc>
                <a:spcPts val="3866"/>
              </a:lnSpc>
            </a:pPr>
            <a:r>
              <a:rPr lang="en-US" sz="3514" dirty="0">
                <a:solidFill>
                  <a:srgbClr val="FFFFFF"/>
                </a:solidFill>
                <a:latin typeface="HK Modular"/>
              </a:rPr>
              <a:t>05</a:t>
            </a:r>
          </a:p>
        </p:txBody>
      </p:sp>
      <p:sp>
        <p:nvSpPr>
          <p:cNvPr id="6" name="Freeform 6">
            <a:extLst>
              <a:ext uri="{FF2B5EF4-FFF2-40B4-BE49-F238E27FC236}">
                <a16:creationId xmlns:a16="http://schemas.microsoft.com/office/drawing/2014/main" id="{76D9A5AB-983D-6C40-8A50-3663D757A2A2}"/>
              </a:ext>
            </a:extLst>
          </p:cNvPr>
          <p:cNvSpPr/>
          <p:nvPr/>
        </p:nvSpPr>
        <p:spPr>
          <a:xfrm>
            <a:off x="-4392049" y="-5295900"/>
            <a:ext cx="10137315" cy="11358336"/>
          </a:xfrm>
          <a:custGeom>
            <a:avLst/>
            <a:gdLst/>
            <a:ahLst/>
            <a:cxnLst/>
            <a:rect l="l" t="t" r="r" b="b"/>
            <a:pathLst>
              <a:path w="10137315" h="11358336">
                <a:moveTo>
                  <a:pt x="0" y="0"/>
                </a:moveTo>
                <a:lnTo>
                  <a:pt x="10137315" y="0"/>
                </a:lnTo>
                <a:lnTo>
                  <a:pt x="10137315" y="11358337"/>
                </a:lnTo>
                <a:lnTo>
                  <a:pt x="0" y="11358337"/>
                </a:lnTo>
                <a:lnTo>
                  <a:pt x="0" y="0"/>
                </a:lnTo>
                <a:close/>
              </a:path>
            </a:pathLst>
          </a:custGeom>
          <a:blipFill>
            <a:blip r:embed="rId3">
              <a:alphaModFix amt="37000"/>
            </a:blip>
            <a:stretch>
              <a:fillRect/>
            </a:stretch>
          </a:blipFill>
        </p:spPr>
        <p:txBody>
          <a:bodyPr/>
          <a:lstStyle/>
          <a:p>
            <a:endParaRPr lang="en-IN" dirty="0"/>
          </a:p>
        </p:txBody>
      </p:sp>
      <p:sp>
        <p:nvSpPr>
          <p:cNvPr id="7" name="Freeform 7">
            <a:extLst>
              <a:ext uri="{FF2B5EF4-FFF2-40B4-BE49-F238E27FC236}">
                <a16:creationId xmlns:a16="http://schemas.microsoft.com/office/drawing/2014/main" id="{E0564AF0-3476-DE41-FA5F-2820151060D8}"/>
              </a:ext>
            </a:extLst>
          </p:cNvPr>
          <p:cNvSpPr/>
          <p:nvPr/>
        </p:nvSpPr>
        <p:spPr>
          <a:xfrm>
            <a:off x="12801600" y="3499488"/>
            <a:ext cx="10137315" cy="11358336"/>
          </a:xfrm>
          <a:custGeom>
            <a:avLst/>
            <a:gdLst/>
            <a:ahLst/>
            <a:cxnLst/>
            <a:rect l="l" t="t" r="r" b="b"/>
            <a:pathLst>
              <a:path w="10137315" h="11358336">
                <a:moveTo>
                  <a:pt x="0" y="0"/>
                </a:moveTo>
                <a:lnTo>
                  <a:pt x="10137315" y="0"/>
                </a:lnTo>
                <a:lnTo>
                  <a:pt x="10137315" y="11358336"/>
                </a:lnTo>
                <a:lnTo>
                  <a:pt x="0" y="11358336"/>
                </a:lnTo>
                <a:lnTo>
                  <a:pt x="0" y="0"/>
                </a:lnTo>
                <a:close/>
              </a:path>
            </a:pathLst>
          </a:custGeom>
          <a:blipFill>
            <a:blip r:embed="rId3">
              <a:alphaModFix amt="37000"/>
            </a:blip>
            <a:stretch>
              <a:fillRect/>
            </a:stretch>
          </a:blipFill>
        </p:spPr>
      </p:sp>
      <p:pic>
        <p:nvPicPr>
          <p:cNvPr id="10" name="Google Shape;4234;p123">
            <a:extLst>
              <a:ext uri="{FF2B5EF4-FFF2-40B4-BE49-F238E27FC236}">
                <a16:creationId xmlns:a16="http://schemas.microsoft.com/office/drawing/2014/main" id="{8F735A33-2364-A934-BFC7-45CE2B9246E9}"/>
              </a:ext>
            </a:extLst>
          </p:cNvPr>
          <p:cNvPicPr preferRelativeResize="0"/>
          <p:nvPr/>
        </p:nvPicPr>
        <p:blipFill>
          <a:blip r:embed="rId4">
            <a:alphaModFix/>
          </a:blip>
          <a:stretch>
            <a:fillRect/>
          </a:stretch>
        </p:blipFill>
        <p:spPr>
          <a:xfrm>
            <a:off x="252902" y="3583274"/>
            <a:ext cx="4442732" cy="4186520"/>
          </a:xfrm>
          <a:prstGeom prst="rect">
            <a:avLst/>
          </a:prstGeom>
          <a:noFill/>
          <a:ln>
            <a:noFill/>
          </a:ln>
        </p:spPr>
      </p:pic>
      <p:grpSp>
        <p:nvGrpSpPr>
          <p:cNvPr id="11" name="Google Shape;4196;p122">
            <a:extLst>
              <a:ext uri="{FF2B5EF4-FFF2-40B4-BE49-F238E27FC236}">
                <a16:creationId xmlns:a16="http://schemas.microsoft.com/office/drawing/2014/main" id="{8007801E-C6E2-A86D-9FF2-44487A31F614}"/>
              </a:ext>
            </a:extLst>
          </p:cNvPr>
          <p:cNvGrpSpPr/>
          <p:nvPr/>
        </p:nvGrpSpPr>
        <p:grpSpPr>
          <a:xfrm>
            <a:off x="1507509" y="7972597"/>
            <a:ext cx="1676400" cy="1617827"/>
            <a:chOff x="7218213" y="1309025"/>
            <a:chExt cx="804725" cy="804100"/>
          </a:xfrm>
        </p:grpSpPr>
        <p:sp>
          <p:nvSpPr>
            <p:cNvPr id="12" name="Google Shape;4197;p122">
              <a:extLst>
                <a:ext uri="{FF2B5EF4-FFF2-40B4-BE49-F238E27FC236}">
                  <a16:creationId xmlns:a16="http://schemas.microsoft.com/office/drawing/2014/main" id="{D7B59080-018E-4C41-C510-6131A97B0137}"/>
                </a:ext>
              </a:extLst>
            </p:cNvPr>
            <p:cNvSpPr/>
            <p:nvPr/>
          </p:nvSpPr>
          <p:spPr>
            <a:xfrm>
              <a:off x="7591213" y="2027450"/>
              <a:ext cx="182150" cy="85675"/>
            </a:xfrm>
            <a:custGeom>
              <a:avLst/>
              <a:gdLst/>
              <a:ahLst/>
              <a:cxnLst/>
              <a:rect l="l" t="t" r="r" b="b"/>
              <a:pathLst>
                <a:path w="7286" h="3427" extrusionOk="0">
                  <a:moveTo>
                    <a:pt x="6558" y="0"/>
                  </a:moveTo>
                  <a:lnTo>
                    <a:pt x="5425" y="378"/>
                  </a:lnTo>
                  <a:cubicBezTo>
                    <a:pt x="4047" y="810"/>
                    <a:pt x="2644" y="1052"/>
                    <a:pt x="1187" y="1052"/>
                  </a:cubicBezTo>
                  <a:lnTo>
                    <a:pt x="0" y="1052"/>
                  </a:lnTo>
                  <a:lnTo>
                    <a:pt x="0" y="3426"/>
                  </a:lnTo>
                  <a:lnTo>
                    <a:pt x="1187" y="3426"/>
                  </a:lnTo>
                  <a:cubicBezTo>
                    <a:pt x="2888" y="3426"/>
                    <a:pt x="4561" y="3156"/>
                    <a:pt x="6152" y="2645"/>
                  </a:cubicBezTo>
                  <a:lnTo>
                    <a:pt x="7285" y="2267"/>
                  </a:lnTo>
                  <a:lnTo>
                    <a:pt x="6558" y="0"/>
                  </a:lnTo>
                  <a:close/>
                </a:path>
              </a:pathLst>
            </a:custGeom>
            <a:solidFill>
              <a:schemeClr val="dk1">
                <a:alpha val="625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4198;p122">
              <a:extLst>
                <a:ext uri="{FF2B5EF4-FFF2-40B4-BE49-F238E27FC236}">
                  <a16:creationId xmlns:a16="http://schemas.microsoft.com/office/drawing/2014/main" id="{F0DDF252-88E7-36F9-F7EE-CF9A024CB349}"/>
                </a:ext>
              </a:extLst>
            </p:cNvPr>
            <p:cNvSpPr/>
            <p:nvPr/>
          </p:nvSpPr>
          <p:spPr>
            <a:xfrm>
              <a:off x="7360513" y="1970800"/>
              <a:ext cx="182850" cy="132225"/>
            </a:xfrm>
            <a:custGeom>
              <a:avLst/>
              <a:gdLst/>
              <a:ahLst/>
              <a:cxnLst/>
              <a:rect l="l" t="t" r="r" b="b"/>
              <a:pathLst>
                <a:path w="7314" h="5289" extrusionOk="0">
                  <a:moveTo>
                    <a:pt x="1403" y="0"/>
                  </a:moveTo>
                  <a:lnTo>
                    <a:pt x="0" y="1943"/>
                  </a:lnTo>
                  <a:lnTo>
                    <a:pt x="972" y="2644"/>
                  </a:lnTo>
                  <a:cubicBezTo>
                    <a:pt x="2349" y="3641"/>
                    <a:pt x="3832" y="4397"/>
                    <a:pt x="5451" y="4911"/>
                  </a:cubicBezTo>
                  <a:lnTo>
                    <a:pt x="6584" y="5288"/>
                  </a:lnTo>
                  <a:lnTo>
                    <a:pt x="7314" y="3022"/>
                  </a:lnTo>
                  <a:lnTo>
                    <a:pt x="6180" y="2644"/>
                  </a:lnTo>
                  <a:cubicBezTo>
                    <a:pt x="4831" y="2213"/>
                    <a:pt x="3536" y="1565"/>
                    <a:pt x="2375" y="702"/>
                  </a:cubicBezTo>
                  <a:lnTo>
                    <a:pt x="1403" y="0"/>
                  </a:lnTo>
                  <a:close/>
                </a:path>
              </a:pathLst>
            </a:custGeom>
            <a:solidFill>
              <a:schemeClr val="dk1">
                <a:alpha val="625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4199;p122">
              <a:extLst>
                <a:ext uri="{FF2B5EF4-FFF2-40B4-BE49-F238E27FC236}">
                  <a16:creationId xmlns:a16="http://schemas.microsoft.com/office/drawing/2014/main" id="{BA970D0F-FEAA-95AC-59B3-668F8F3FE271}"/>
                </a:ext>
              </a:extLst>
            </p:cNvPr>
            <p:cNvSpPr/>
            <p:nvPr/>
          </p:nvSpPr>
          <p:spPr>
            <a:xfrm>
              <a:off x="7798313" y="1888500"/>
              <a:ext cx="165275" cy="165250"/>
            </a:xfrm>
            <a:custGeom>
              <a:avLst/>
              <a:gdLst/>
              <a:ahLst/>
              <a:cxnLst/>
              <a:rect l="l" t="t" r="r" b="b"/>
              <a:pathLst>
                <a:path w="6611" h="6610" extrusionOk="0">
                  <a:moveTo>
                    <a:pt x="4696" y="0"/>
                  </a:moveTo>
                  <a:lnTo>
                    <a:pt x="3994" y="944"/>
                  </a:lnTo>
                  <a:cubicBezTo>
                    <a:pt x="3131" y="2131"/>
                    <a:pt x="2105" y="3130"/>
                    <a:pt x="944" y="3994"/>
                  </a:cubicBezTo>
                  <a:lnTo>
                    <a:pt x="1" y="4695"/>
                  </a:lnTo>
                  <a:lnTo>
                    <a:pt x="1404" y="6610"/>
                  </a:lnTo>
                  <a:lnTo>
                    <a:pt x="2347" y="5908"/>
                  </a:lnTo>
                  <a:cubicBezTo>
                    <a:pt x="3724" y="4911"/>
                    <a:pt x="4911" y="3724"/>
                    <a:pt x="5909" y="2347"/>
                  </a:cubicBezTo>
                  <a:lnTo>
                    <a:pt x="6610" y="1403"/>
                  </a:lnTo>
                  <a:lnTo>
                    <a:pt x="4696" y="0"/>
                  </a:lnTo>
                  <a:close/>
                </a:path>
              </a:pathLst>
            </a:custGeom>
            <a:solidFill>
              <a:schemeClr val="dk1">
                <a:alpha val="625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4200;p122">
              <a:extLst>
                <a:ext uri="{FF2B5EF4-FFF2-40B4-BE49-F238E27FC236}">
                  <a16:creationId xmlns:a16="http://schemas.microsoft.com/office/drawing/2014/main" id="{F2C4EDB4-13D5-DC2A-8F5A-49044BF923A2}"/>
                </a:ext>
              </a:extLst>
            </p:cNvPr>
            <p:cNvSpPr/>
            <p:nvPr/>
          </p:nvSpPr>
          <p:spPr>
            <a:xfrm>
              <a:off x="7229013" y="1789300"/>
              <a:ext cx="132225" cy="182850"/>
            </a:xfrm>
            <a:custGeom>
              <a:avLst/>
              <a:gdLst/>
              <a:ahLst/>
              <a:cxnLst/>
              <a:rect l="l" t="t" r="r" b="b"/>
              <a:pathLst>
                <a:path w="5289" h="7314" extrusionOk="0">
                  <a:moveTo>
                    <a:pt x="2267" y="1"/>
                  </a:moveTo>
                  <a:lnTo>
                    <a:pt x="0" y="730"/>
                  </a:lnTo>
                  <a:lnTo>
                    <a:pt x="378" y="1864"/>
                  </a:lnTo>
                  <a:cubicBezTo>
                    <a:pt x="889" y="3483"/>
                    <a:pt x="1673" y="4994"/>
                    <a:pt x="2670" y="6343"/>
                  </a:cubicBezTo>
                  <a:lnTo>
                    <a:pt x="3372" y="7314"/>
                  </a:lnTo>
                  <a:lnTo>
                    <a:pt x="5288" y="5911"/>
                  </a:lnTo>
                  <a:lnTo>
                    <a:pt x="4587" y="4940"/>
                  </a:lnTo>
                  <a:cubicBezTo>
                    <a:pt x="3749" y="3778"/>
                    <a:pt x="3076" y="2483"/>
                    <a:pt x="2644" y="1134"/>
                  </a:cubicBezTo>
                  <a:lnTo>
                    <a:pt x="2267" y="1"/>
                  </a:lnTo>
                  <a:close/>
                </a:path>
              </a:pathLst>
            </a:custGeom>
            <a:solidFill>
              <a:schemeClr val="dk1">
                <a:alpha val="625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4201;p122">
              <a:extLst>
                <a:ext uri="{FF2B5EF4-FFF2-40B4-BE49-F238E27FC236}">
                  <a16:creationId xmlns:a16="http://schemas.microsoft.com/office/drawing/2014/main" id="{7EA29B28-AE95-551D-D8C7-86808EB23B1B}"/>
                </a:ext>
              </a:extLst>
            </p:cNvPr>
            <p:cNvSpPr/>
            <p:nvPr/>
          </p:nvSpPr>
          <p:spPr>
            <a:xfrm>
              <a:off x="7937263" y="1680025"/>
              <a:ext cx="85675" cy="183500"/>
            </a:xfrm>
            <a:custGeom>
              <a:avLst/>
              <a:gdLst/>
              <a:ahLst/>
              <a:cxnLst/>
              <a:rect l="l" t="t" r="r" b="b"/>
              <a:pathLst>
                <a:path w="3427" h="7340" extrusionOk="0">
                  <a:moveTo>
                    <a:pt x="1026" y="1"/>
                  </a:moveTo>
                  <a:lnTo>
                    <a:pt x="1026" y="1242"/>
                  </a:lnTo>
                  <a:cubicBezTo>
                    <a:pt x="1026" y="2699"/>
                    <a:pt x="810" y="4102"/>
                    <a:pt x="379" y="5479"/>
                  </a:cubicBezTo>
                  <a:lnTo>
                    <a:pt x="1" y="6612"/>
                  </a:lnTo>
                  <a:lnTo>
                    <a:pt x="2267" y="7340"/>
                  </a:lnTo>
                  <a:lnTo>
                    <a:pt x="2645" y="6207"/>
                  </a:lnTo>
                  <a:cubicBezTo>
                    <a:pt x="3157" y="4616"/>
                    <a:pt x="3427" y="2943"/>
                    <a:pt x="3427" y="1242"/>
                  </a:cubicBezTo>
                  <a:lnTo>
                    <a:pt x="342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4202;p122">
              <a:extLst>
                <a:ext uri="{FF2B5EF4-FFF2-40B4-BE49-F238E27FC236}">
                  <a16:creationId xmlns:a16="http://schemas.microsoft.com/office/drawing/2014/main" id="{BA6D4B23-0D47-72D7-D6F5-6A625DD66185}"/>
                </a:ext>
              </a:extLst>
            </p:cNvPr>
            <p:cNvSpPr/>
            <p:nvPr/>
          </p:nvSpPr>
          <p:spPr>
            <a:xfrm>
              <a:off x="7218213" y="1559325"/>
              <a:ext cx="85650" cy="182150"/>
            </a:xfrm>
            <a:custGeom>
              <a:avLst/>
              <a:gdLst/>
              <a:ahLst/>
              <a:cxnLst/>
              <a:rect l="l" t="t" r="r" b="b"/>
              <a:pathLst>
                <a:path w="3426" h="7286" extrusionOk="0">
                  <a:moveTo>
                    <a:pt x="1159" y="0"/>
                  </a:moveTo>
                  <a:lnTo>
                    <a:pt x="782" y="1133"/>
                  </a:lnTo>
                  <a:cubicBezTo>
                    <a:pt x="270" y="2724"/>
                    <a:pt x="0" y="4371"/>
                    <a:pt x="0" y="6098"/>
                  </a:cubicBezTo>
                  <a:lnTo>
                    <a:pt x="0" y="7285"/>
                  </a:lnTo>
                  <a:lnTo>
                    <a:pt x="2401" y="7285"/>
                  </a:lnTo>
                  <a:lnTo>
                    <a:pt x="2401" y="6044"/>
                  </a:lnTo>
                  <a:cubicBezTo>
                    <a:pt x="2401" y="4613"/>
                    <a:pt x="2616" y="3210"/>
                    <a:pt x="3048" y="1861"/>
                  </a:cubicBezTo>
                  <a:lnTo>
                    <a:pt x="3426" y="728"/>
                  </a:lnTo>
                  <a:lnTo>
                    <a:pt x="1159" y="0"/>
                  </a:lnTo>
                  <a:close/>
                </a:path>
              </a:pathLst>
            </a:custGeom>
            <a:solidFill>
              <a:schemeClr val="dk1">
                <a:alpha val="625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4203;p122">
              <a:extLst>
                <a:ext uri="{FF2B5EF4-FFF2-40B4-BE49-F238E27FC236}">
                  <a16:creationId xmlns:a16="http://schemas.microsoft.com/office/drawing/2014/main" id="{C7728FF0-61A8-748D-576F-3CAC1B34DE4E}"/>
                </a:ext>
              </a:extLst>
            </p:cNvPr>
            <p:cNvSpPr/>
            <p:nvPr/>
          </p:nvSpPr>
          <p:spPr>
            <a:xfrm>
              <a:off x="7879263" y="1449350"/>
              <a:ext cx="132875" cy="182850"/>
            </a:xfrm>
            <a:custGeom>
              <a:avLst/>
              <a:gdLst/>
              <a:ahLst/>
              <a:cxnLst/>
              <a:rect l="l" t="t" r="r" b="b"/>
              <a:pathLst>
                <a:path w="5315" h="7314" extrusionOk="0">
                  <a:moveTo>
                    <a:pt x="1943" y="0"/>
                  </a:moveTo>
                  <a:lnTo>
                    <a:pt x="0" y="1403"/>
                  </a:lnTo>
                  <a:lnTo>
                    <a:pt x="702" y="2374"/>
                  </a:lnTo>
                  <a:cubicBezTo>
                    <a:pt x="1565" y="3536"/>
                    <a:pt x="2239" y="4831"/>
                    <a:pt x="2671" y="6180"/>
                  </a:cubicBezTo>
                  <a:lnTo>
                    <a:pt x="3048" y="7313"/>
                  </a:lnTo>
                  <a:lnTo>
                    <a:pt x="5315" y="6584"/>
                  </a:lnTo>
                  <a:lnTo>
                    <a:pt x="4937" y="5450"/>
                  </a:lnTo>
                  <a:cubicBezTo>
                    <a:pt x="4426" y="3831"/>
                    <a:pt x="3642" y="2320"/>
                    <a:pt x="2645" y="971"/>
                  </a:cubicBezTo>
                  <a:lnTo>
                    <a:pt x="194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204;p122">
              <a:extLst>
                <a:ext uri="{FF2B5EF4-FFF2-40B4-BE49-F238E27FC236}">
                  <a16:creationId xmlns:a16="http://schemas.microsoft.com/office/drawing/2014/main" id="{8C5F8AC8-A530-9FB9-77BA-5CF56089220D}"/>
                </a:ext>
              </a:extLst>
            </p:cNvPr>
            <p:cNvSpPr/>
            <p:nvPr/>
          </p:nvSpPr>
          <p:spPr>
            <a:xfrm>
              <a:off x="7276863" y="1368400"/>
              <a:ext cx="165975" cy="165950"/>
            </a:xfrm>
            <a:custGeom>
              <a:avLst/>
              <a:gdLst/>
              <a:ahLst/>
              <a:cxnLst/>
              <a:rect l="l" t="t" r="r" b="b"/>
              <a:pathLst>
                <a:path w="6639" h="6638" extrusionOk="0">
                  <a:moveTo>
                    <a:pt x="5235" y="0"/>
                  </a:moveTo>
                  <a:lnTo>
                    <a:pt x="4264" y="730"/>
                  </a:lnTo>
                  <a:cubicBezTo>
                    <a:pt x="2889" y="1727"/>
                    <a:pt x="1702" y="2914"/>
                    <a:pt x="702" y="4291"/>
                  </a:cubicBezTo>
                  <a:lnTo>
                    <a:pt x="1" y="5235"/>
                  </a:lnTo>
                  <a:lnTo>
                    <a:pt x="1943" y="6638"/>
                  </a:lnTo>
                  <a:lnTo>
                    <a:pt x="2645" y="5666"/>
                  </a:lnTo>
                  <a:cubicBezTo>
                    <a:pt x="3482" y="4507"/>
                    <a:pt x="4508" y="3482"/>
                    <a:pt x="5667" y="2644"/>
                  </a:cubicBezTo>
                  <a:lnTo>
                    <a:pt x="6638" y="1943"/>
                  </a:lnTo>
                  <a:lnTo>
                    <a:pt x="5235" y="0"/>
                  </a:lnTo>
                  <a:close/>
                </a:path>
              </a:pathLst>
            </a:custGeom>
            <a:solidFill>
              <a:schemeClr val="dk1">
                <a:alpha val="625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205;p122">
              <a:extLst>
                <a:ext uri="{FF2B5EF4-FFF2-40B4-BE49-F238E27FC236}">
                  <a16:creationId xmlns:a16="http://schemas.microsoft.com/office/drawing/2014/main" id="{A800E2A8-B386-16B7-C842-5CB0DD82D087}"/>
                </a:ext>
              </a:extLst>
            </p:cNvPr>
            <p:cNvSpPr/>
            <p:nvPr/>
          </p:nvSpPr>
          <p:spPr>
            <a:xfrm>
              <a:off x="7697138" y="1319175"/>
              <a:ext cx="182800" cy="131525"/>
            </a:xfrm>
            <a:custGeom>
              <a:avLst/>
              <a:gdLst/>
              <a:ahLst/>
              <a:cxnLst/>
              <a:rect l="l" t="t" r="r" b="b"/>
              <a:pathLst>
                <a:path w="7312" h="5261" extrusionOk="0">
                  <a:moveTo>
                    <a:pt x="728" y="1"/>
                  </a:moveTo>
                  <a:lnTo>
                    <a:pt x="0" y="2267"/>
                  </a:lnTo>
                  <a:lnTo>
                    <a:pt x="1134" y="2617"/>
                  </a:lnTo>
                  <a:cubicBezTo>
                    <a:pt x="2509" y="3077"/>
                    <a:pt x="3778" y="3724"/>
                    <a:pt x="4965" y="4559"/>
                  </a:cubicBezTo>
                  <a:lnTo>
                    <a:pt x="5936" y="5261"/>
                  </a:lnTo>
                  <a:lnTo>
                    <a:pt x="7311" y="3318"/>
                  </a:lnTo>
                  <a:lnTo>
                    <a:pt x="6340" y="2617"/>
                  </a:lnTo>
                  <a:cubicBezTo>
                    <a:pt x="4991" y="1645"/>
                    <a:pt x="3480" y="864"/>
                    <a:pt x="1861" y="350"/>
                  </a:cubicBezTo>
                  <a:lnTo>
                    <a:pt x="72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206;p122">
              <a:extLst>
                <a:ext uri="{FF2B5EF4-FFF2-40B4-BE49-F238E27FC236}">
                  <a16:creationId xmlns:a16="http://schemas.microsoft.com/office/drawing/2014/main" id="{AE6E52F1-F744-76BE-7541-CC6596864C61}"/>
                </a:ext>
              </a:extLst>
            </p:cNvPr>
            <p:cNvSpPr/>
            <p:nvPr/>
          </p:nvSpPr>
          <p:spPr>
            <a:xfrm>
              <a:off x="7467088" y="1309025"/>
              <a:ext cx="182150" cy="85725"/>
            </a:xfrm>
            <a:custGeom>
              <a:avLst/>
              <a:gdLst/>
              <a:ahLst/>
              <a:cxnLst/>
              <a:rect l="l" t="t" r="r" b="b"/>
              <a:pathLst>
                <a:path w="7286" h="3429" extrusionOk="0">
                  <a:moveTo>
                    <a:pt x="6098" y="1"/>
                  </a:moveTo>
                  <a:cubicBezTo>
                    <a:pt x="4400" y="1"/>
                    <a:pt x="2727" y="271"/>
                    <a:pt x="1134" y="784"/>
                  </a:cubicBezTo>
                  <a:lnTo>
                    <a:pt x="1" y="1162"/>
                  </a:lnTo>
                  <a:lnTo>
                    <a:pt x="730" y="3429"/>
                  </a:lnTo>
                  <a:lnTo>
                    <a:pt x="1863" y="3051"/>
                  </a:lnTo>
                  <a:cubicBezTo>
                    <a:pt x="3238" y="2619"/>
                    <a:pt x="4641" y="2375"/>
                    <a:pt x="6098" y="2375"/>
                  </a:cubicBezTo>
                  <a:lnTo>
                    <a:pt x="7286" y="2375"/>
                  </a:lnTo>
                  <a:lnTo>
                    <a:pt x="728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207;p122">
              <a:extLst>
                <a:ext uri="{FF2B5EF4-FFF2-40B4-BE49-F238E27FC236}">
                  <a16:creationId xmlns:a16="http://schemas.microsoft.com/office/drawing/2014/main" id="{F6E866B4-E121-0825-0A04-DB594396AF27}"/>
                </a:ext>
              </a:extLst>
            </p:cNvPr>
            <p:cNvSpPr/>
            <p:nvPr/>
          </p:nvSpPr>
          <p:spPr>
            <a:xfrm>
              <a:off x="7334888" y="1425050"/>
              <a:ext cx="571375" cy="572050"/>
            </a:xfrm>
            <a:custGeom>
              <a:avLst/>
              <a:gdLst/>
              <a:ahLst/>
              <a:cxnLst/>
              <a:rect l="l" t="t" r="r" b="b"/>
              <a:pathLst>
                <a:path w="22855" h="22882" extrusionOk="0">
                  <a:moveTo>
                    <a:pt x="11440" y="1"/>
                  </a:moveTo>
                  <a:cubicBezTo>
                    <a:pt x="5127" y="1"/>
                    <a:pt x="0" y="5127"/>
                    <a:pt x="0" y="11441"/>
                  </a:cubicBezTo>
                  <a:cubicBezTo>
                    <a:pt x="0" y="17755"/>
                    <a:pt x="5127" y="22881"/>
                    <a:pt x="11440" y="22881"/>
                  </a:cubicBezTo>
                  <a:cubicBezTo>
                    <a:pt x="17754" y="22881"/>
                    <a:pt x="22855" y="17755"/>
                    <a:pt x="22855" y="11441"/>
                  </a:cubicBezTo>
                  <a:cubicBezTo>
                    <a:pt x="22855" y="5127"/>
                    <a:pt x="17754" y="1"/>
                    <a:pt x="11440"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 name="Google Shape;4208;p122">
            <a:extLst>
              <a:ext uri="{FF2B5EF4-FFF2-40B4-BE49-F238E27FC236}">
                <a16:creationId xmlns:a16="http://schemas.microsoft.com/office/drawing/2014/main" id="{CE5C86DB-863A-40A1-D2A8-A8F391F11EB9}"/>
              </a:ext>
            </a:extLst>
          </p:cNvPr>
          <p:cNvGrpSpPr/>
          <p:nvPr/>
        </p:nvGrpSpPr>
        <p:grpSpPr>
          <a:xfrm>
            <a:off x="1447800" y="1790700"/>
            <a:ext cx="1676400" cy="1617827"/>
            <a:chOff x="7218213" y="2357513"/>
            <a:chExt cx="804725" cy="804100"/>
          </a:xfrm>
        </p:grpSpPr>
        <p:sp>
          <p:nvSpPr>
            <p:cNvPr id="24" name="Google Shape;4209;p122">
              <a:extLst>
                <a:ext uri="{FF2B5EF4-FFF2-40B4-BE49-F238E27FC236}">
                  <a16:creationId xmlns:a16="http://schemas.microsoft.com/office/drawing/2014/main" id="{453DDAFA-95CD-F6D6-2749-6216C11B53E0}"/>
                </a:ext>
              </a:extLst>
            </p:cNvPr>
            <p:cNvSpPr/>
            <p:nvPr/>
          </p:nvSpPr>
          <p:spPr>
            <a:xfrm>
              <a:off x="7591213" y="3075938"/>
              <a:ext cx="182150" cy="85675"/>
            </a:xfrm>
            <a:custGeom>
              <a:avLst/>
              <a:gdLst/>
              <a:ahLst/>
              <a:cxnLst/>
              <a:rect l="l" t="t" r="r" b="b"/>
              <a:pathLst>
                <a:path w="7286" h="3427" extrusionOk="0">
                  <a:moveTo>
                    <a:pt x="6558" y="0"/>
                  </a:moveTo>
                  <a:lnTo>
                    <a:pt x="5425" y="378"/>
                  </a:lnTo>
                  <a:cubicBezTo>
                    <a:pt x="4047" y="810"/>
                    <a:pt x="2644" y="1052"/>
                    <a:pt x="1187" y="1052"/>
                  </a:cubicBezTo>
                  <a:lnTo>
                    <a:pt x="0" y="1052"/>
                  </a:lnTo>
                  <a:lnTo>
                    <a:pt x="0" y="3426"/>
                  </a:lnTo>
                  <a:lnTo>
                    <a:pt x="1187" y="3426"/>
                  </a:lnTo>
                  <a:cubicBezTo>
                    <a:pt x="2888" y="3426"/>
                    <a:pt x="4561" y="3156"/>
                    <a:pt x="6152" y="2645"/>
                  </a:cubicBezTo>
                  <a:lnTo>
                    <a:pt x="7285" y="2267"/>
                  </a:lnTo>
                  <a:lnTo>
                    <a:pt x="65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4210;p122">
              <a:extLst>
                <a:ext uri="{FF2B5EF4-FFF2-40B4-BE49-F238E27FC236}">
                  <a16:creationId xmlns:a16="http://schemas.microsoft.com/office/drawing/2014/main" id="{5ADCB496-8CFB-B55E-E118-9E9FA6887690}"/>
                </a:ext>
              </a:extLst>
            </p:cNvPr>
            <p:cNvSpPr/>
            <p:nvPr/>
          </p:nvSpPr>
          <p:spPr>
            <a:xfrm>
              <a:off x="7360513" y="3019288"/>
              <a:ext cx="182850" cy="132225"/>
            </a:xfrm>
            <a:custGeom>
              <a:avLst/>
              <a:gdLst/>
              <a:ahLst/>
              <a:cxnLst/>
              <a:rect l="l" t="t" r="r" b="b"/>
              <a:pathLst>
                <a:path w="7314" h="5289" extrusionOk="0">
                  <a:moveTo>
                    <a:pt x="1403" y="0"/>
                  </a:moveTo>
                  <a:lnTo>
                    <a:pt x="0" y="1943"/>
                  </a:lnTo>
                  <a:lnTo>
                    <a:pt x="972" y="2644"/>
                  </a:lnTo>
                  <a:cubicBezTo>
                    <a:pt x="2349" y="3641"/>
                    <a:pt x="3832" y="4397"/>
                    <a:pt x="5451" y="4911"/>
                  </a:cubicBezTo>
                  <a:lnTo>
                    <a:pt x="6584" y="5288"/>
                  </a:lnTo>
                  <a:lnTo>
                    <a:pt x="7314" y="3022"/>
                  </a:lnTo>
                  <a:lnTo>
                    <a:pt x="6180" y="2644"/>
                  </a:lnTo>
                  <a:cubicBezTo>
                    <a:pt x="4831" y="2213"/>
                    <a:pt x="3536" y="1565"/>
                    <a:pt x="2375" y="702"/>
                  </a:cubicBezTo>
                  <a:lnTo>
                    <a:pt x="14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4211;p122">
              <a:extLst>
                <a:ext uri="{FF2B5EF4-FFF2-40B4-BE49-F238E27FC236}">
                  <a16:creationId xmlns:a16="http://schemas.microsoft.com/office/drawing/2014/main" id="{5F2C8685-C04A-F252-45BD-B0765D325059}"/>
                </a:ext>
              </a:extLst>
            </p:cNvPr>
            <p:cNvSpPr/>
            <p:nvPr/>
          </p:nvSpPr>
          <p:spPr>
            <a:xfrm>
              <a:off x="7798313" y="2936988"/>
              <a:ext cx="165275" cy="165250"/>
            </a:xfrm>
            <a:custGeom>
              <a:avLst/>
              <a:gdLst/>
              <a:ahLst/>
              <a:cxnLst/>
              <a:rect l="l" t="t" r="r" b="b"/>
              <a:pathLst>
                <a:path w="6611" h="6610" extrusionOk="0">
                  <a:moveTo>
                    <a:pt x="4696" y="0"/>
                  </a:moveTo>
                  <a:lnTo>
                    <a:pt x="3994" y="944"/>
                  </a:lnTo>
                  <a:cubicBezTo>
                    <a:pt x="3131" y="2131"/>
                    <a:pt x="2105" y="3130"/>
                    <a:pt x="944" y="3994"/>
                  </a:cubicBezTo>
                  <a:lnTo>
                    <a:pt x="1" y="4695"/>
                  </a:lnTo>
                  <a:lnTo>
                    <a:pt x="1404" y="6610"/>
                  </a:lnTo>
                  <a:lnTo>
                    <a:pt x="2347" y="5908"/>
                  </a:lnTo>
                  <a:cubicBezTo>
                    <a:pt x="3724" y="4911"/>
                    <a:pt x="4911" y="3724"/>
                    <a:pt x="5909" y="2347"/>
                  </a:cubicBezTo>
                  <a:lnTo>
                    <a:pt x="6610" y="1403"/>
                  </a:lnTo>
                  <a:lnTo>
                    <a:pt x="46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4212;p122">
              <a:extLst>
                <a:ext uri="{FF2B5EF4-FFF2-40B4-BE49-F238E27FC236}">
                  <a16:creationId xmlns:a16="http://schemas.microsoft.com/office/drawing/2014/main" id="{BEA00C0C-926F-E193-B983-130AB43316D4}"/>
                </a:ext>
              </a:extLst>
            </p:cNvPr>
            <p:cNvSpPr/>
            <p:nvPr/>
          </p:nvSpPr>
          <p:spPr>
            <a:xfrm>
              <a:off x="7229013" y="2837788"/>
              <a:ext cx="132225" cy="182850"/>
            </a:xfrm>
            <a:custGeom>
              <a:avLst/>
              <a:gdLst/>
              <a:ahLst/>
              <a:cxnLst/>
              <a:rect l="l" t="t" r="r" b="b"/>
              <a:pathLst>
                <a:path w="5289" h="7314" extrusionOk="0">
                  <a:moveTo>
                    <a:pt x="2267" y="1"/>
                  </a:moveTo>
                  <a:lnTo>
                    <a:pt x="0" y="730"/>
                  </a:lnTo>
                  <a:lnTo>
                    <a:pt x="378" y="1864"/>
                  </a:lnTo>
                  <a:cubicBezTo>
                    <a:pt x="889" y="3483"/>
                    <a:pt x="1673" y="4994"/>
                    <a:pt x="2670" y="6343"/>
                  </a:cubicBezTo>
                  <a:lnTo>
                    <a:pt x="3372" y="7314"/>
                  </a:lnTo>
                  <a:lnTo>
                    <a:pt x="5288" y="5911"/>
                  </a:lnTo>
                  <a:lnTo>
                    <a:pt x="4587" y="4940"/>
                  </a:lnTo>
                  <a:cubicBezTo>
                    <a:pt x="3749" y="3778"/>
                    <a:pt x="3076" y="2483"/>
                    <a:pt x="2644" y="1134"/>
                  </a:cubicBezTo>
                  <a:lnTo>
                    <a:pt x="22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4213;p122">
              <a:extLst>
                <a:ext uri="{FF2B5EF4-FFF2-40B4-BE49-F238E27FC236}">
                  <a16:creationId xmlns:a16="http://schemas.microsoft.com/office/drawing/2014/main" id="{CEBF0EA4-7AB0-AB7B-AD7F-AE6744DCF072}"/>
                </a:ext>
              </a:extLst>
            </p:cNvPr>
            <p:cNvSpPr/>
            <p:nvPr/>
          </p:nvSpPr>
          <p:spPr>
            <a:xfrm>
              <a:off x="7937263" y="2728513"/>
              <a:ext cx="85675" cy="183500"/>
            </a:xfrm>
            <a:custGeom>
              <a:avLst/>
              <a:gdLst/>
              <a:ahLst/>
              <a:cxnLst/>
              <a:rect l="l" t="t" r="r" b="b"/>
              <a:pathLst>
                <a:path w="3427" h="7340" extrusionOk="0">
                  <a:moveTo>
                    <a:pt x="1026" y="1"/>
                  </a:moveTo>
                  <a:lnTo>
                    <a:pt x="1026" y="1242"/>
                  </a:lnTo>
                  <a:cubicBezTo>
                    <a:pt x="1026" y="2699"/>
                    <a:pt x="810" y="4102"/>
                    <a:pt x="379" y="5479"/>
                  </a:cubicBezTo>
                  <a:lnTo>
                    <a:pt x="1" y="6612"/>
                  </a:lnTo>
                  <a:lnTo>
                    <a:pt x="2267" y="7340"/>
                  </a:lnTo>
                  <a:lnTo>
                    <a:pt x="2645" y="6207"/>
                  </a:lnTo>
                  <a:cubicBezTo>
                    <a:pt x="3157" y="4616"/>
                    <a:pt x="3427" y="2943"/>
                    <a:pt x="3427" y="1242"/>
                  </a:cubicBezTo>
                  <a:lnTo>
                    <a:pt x="34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4214;p122">
              <a:extLst>
                <a:ext uri="{FF2B5EF4-FFF2-40B4-BE49-F238E27FC236}">
                  <a16:creationId xmlns:a16="http://schemas.microsoft.com/office/drawing/2014/main" id="{14B9C893-BFA0-B15B-3DA7-557BCE0E4126}"/>
                </a:ext>
              </a:extLst>
            </p:cNvPr>
            <p:cNvSpPr/>
            <p:nvPr/>
          </p:nvSpPr>
          <p:spPr>
            <a:xfrm>
              <a:off x="7218213" y="2607813"/>
              <a:ext cx="85650" cy="182150"/>
            </a:xfrm>
            <a:custGeom>
              <a:avLst/>
              <a:gdLst/>
              <a:ahLst/>
              <a:cxnLst/>
              <a:rect l="l" t="t" r="r" b="b"/>
              <a:pathLst>
                <a:path w="3426" h="7286" extrusionOk="0">
                  <a:moveTo>
                    <a:pt x="1159" y="0"/>
                  </a:moveTo>
                  <a:lnTo>
                    <a:pt x="782" y="1133"/>
                  </a:lnTo>
                  <a:cubicBezTo>
                    <a:pt x="270" y="2724"/>
                    <a:pt x="0" y="4371"/>
                    <a:pt x="0" y="6098"/>
                  </a:cubicBezTo>
                  <a:lnTo>
                    <a:pt x="0" y="7285"/>
                  </a:lnTo>
                  <a:lnTo>
                    <a:pt x="2401" y="7285"/>
                  </a:lnTo>
                  <a:lnTo>
                    <a:pt x="2401" y="6044"/>
                  </a:lnTo>
                  <a:cubicBezTo>
                    <a:pt x="2401" y="4613"/>
                    <a:pt x="2616" y="3210"/>
                    <a:pt x="3048" y="1861"/>
                  </a:cubicBezTo>
                  <a:lnTo>
                    <a:pt x="3426" y="728"/>
                  </a:lnTo>
                  <a:lnTo>
                    <a:pt x="1159" y="0"/>
                  </a:lnTo>
                  <a:close/>
                </a:path>
              </a:pathLst>
            </a:custGeom>
            <a:solidFill>
              <a:schemeClr val="dk1">
                <a:alpha val="625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4215;p122">
              <a:extLst>
                <a:ext uri="{FF2B5EF4-FFF2-40B4-BE49-F238E27FC236}">
                  <a16:creationId xmlns:a16="http://schemas.microsoft.com/office/drawing/2014/main" id="{39C679FB-2057-D336-5F68-E60FE37A6E48}"/>
                </a:ext>
              </a:extLst>
            </p:cNvPr>
            <p:cNvSpPr/>
            <p:nvPr/>
          </p:nvSpPr>
          <p:spPr>
            <a:xfrm>
              <a:off x="7879263" y="2497838"/>
              <a:ext cx="132875" cy="182850"/>
            </a:xfrm>
            <a:custGeom>
              <a:avLst/>
              <a:gdLst/>
              <a:ahLst/>
              <a:cxnLst/>
              <a:rect l="l" t="t" r="r" b="b"/>
              <a:pathLst>
                <a:path w="5315" h="7314" extrusionOk="0">
                  <a:moveTo>
                    <a:pt x="1943" y="0"/>
                  </a:moveTo>
                  <a:lnTo>
                    <a:pt x="0" y="1403"/>
                  </a:lnTo>
                  <a:lnTo>
                    <a:pt x="702" y="2374"/>
                  </a:lnTo>
                  <a:cubicBezTo>
                    <a:pt x="1565" y="3536"/>
                    <a:pt x="2239" y="4831"/>
                    <a:pt x="2671" y="6180"/>
                  </a:cubicBezTo>
                  <a:lnTo>
                    <a:pt x="3048" y="7313"/>
                  </a:lnTo>
                  <a:lnTo>
                    <a:pt x="5315" y="6584"/>
                  </a:lnTo>
                  <a:lnTo>
                    <a:pt x="4937" y="5450"/>
                  </a:lnTo>
                  <a:cubicBezTo>
                    <a:pt x="4426" y="3831"/>
                    <a:pt x="3642" y="2320"/>
                    <a:pt x="2645" y="971"/>
                  </a:cubicBezTo>
                  <a:lnTo>
                    <a:pt x="19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4216;p122">
              <a:extLst>
                <a:ext uri="{FF2B5EF4-FFF2-40B4-BE49-F238E27FC236}">
                  <a16:creationId xmlns:a16="http://schemas.microsoft.com/office/drawing/2014/main" id="{BB3F8A6B-517E-C314-A713-9C8291897E22}"/>
                </a:ext>
              </a:extLst>
            </p:cNvPr>
            <p:cNvSpPr/>
            <p:nvPr/>
          </p:nvSpPr>
          <p:spPr>
            <a:xfrm>
              <a:off x="7276863" y="2416888"/>
              <a:ext cx="165975" cy="165950"/>
            </a:xfrm>
            <a:custGeom>
              <a:avLst/>
              <a:gdLst/>
              <a:ahLst/>
              <a:cxnLst/>
              <a:rect l="l" t="t" r="r" b="b"/>
              <a:pathLst>
                <a:path w="6639" h="6638" extrusionOk="0">
                  <a:moveTo>
                    <a:pt x="5235" y="0"/>
                  </a:moveTo>
                  <a:lnTo>
                    <a:pt x="4264" y="730"/>
                  </a:lnTo>
                  <a:cubicBezTo>
                    <a:pt x="2889" y="1727"/>
                    <a:pt x="1702" y="2914"/>
                    <a:pt x="702" y="4291"/>
                  </a:cubicBezTo>
                  <a:lnTo>
                    <a:pt x="1" y="5235"/>
                  </a:lnTo>
                  <a:lnTo>
                    <a:pt x="1943" y="6638"/>
                  </a:lnTo>
                  <a:lnTo>
                    <a:pt x="2645" y="5666"/>
                  </a:lnTo>
                  <a:cubicBezTo>
                    <a:pt x="3482" y="4507"/>
                    <a:pt x="4508" y="3482"/>
                    <a:pt x="5667" y="2644"/>
                  </a:cubicBezTo>
                  <a:lnTo>
                    <a:pt x="6638" y="1943"/>
                  </a:lnTo>
                  <a:lnTo>
                    <a:pt x="5235" y="0"/>
                  </a:lnTo>
                  <a:close/>
                </a:path>
              </a:pathLst>
            </a:custGeom>
            <a:solidFill>
              <a:schemeClr val="dk1">
                <a:alpha val="625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4217;p122">
              <a:extLst>
                <a:ext uri="{FF2B5EF4-FFF2-40B4-BE49-F238E27FC236}">
                  <a16:creationId xmlns:a16="http://schemas.microsoft.com/office/drawing/2014/main" id="{CB6C0C02-81E9-4B73-1584-F69A95C5F8A9}"/>
                </a:ext>
              </a:extLst>
            </p:cNvPr>
            <p:cNvSpPr/>
            <p:nvPr/>
          </p:nvSpPr>
          <p:spPr>
            <a:xfrm>
              <a:off x="7697138" y="2367663"/>
              <a:ext cx="182800" cy="131525"/>
            </a:xfrm>
            <a:custGeom>
              <a:avLst/>
              <a:gdLst/>
              <a:ahLst/>
              <a:cxnLst/>
              <a:rect l="l" t="t" r="r" b="b"/>
              <a:pathLst>
                <a:path w="7312" h="5261" extrusionOk="0">
                  <a:moveTo>
                    <a:pt x="728" y="1"/>
                  </a:moveTo>
                  <a:lnTo>
                    <a:pt x="0" y="2267"/>
                  </a:lnTo>
                  <a:lnTo>
                    <a:pt x="1134" y="2617"/>
                  </a:lnTo>
                  <a:cubicBezTo>
                    <a:pt x="2509" y="3077"/>
                    <a:pt x="3778" y="3724"/>
                    <a:pt x="4965" y="4559"/>
                  </a:cubicBezTo>
                  <a:lnTo>
                    <a:pt x="5936" y="5261"/>
                  </a:lnTo>
                  <a:lnTo>
                    <a:pt x="7311" y="3318"/>
                  </a:lnTo>
                  <a:lnTo>
                    <a:pt x="6340" y="2617"/>
                  </a:lnTo>
                  <a:cubicBezTo>
                    <a:pt x="4991" y="1645"/>
                    <a:pt x="3480" y="864"/>
                    <a:pt x="1861" y="350"/>
                  </a:cubicBezTo>
                  <a:lnTo>
                    <a:pt x="72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4218;p122">
              <a:extLst>
                <a:ext uri="{FF2B5EF4-FFF2-40B4-BE49-F238E27FC236}">
                  <a16:creationId xmlns:a16="http://schemas.microsoft.com/office/drawing/2014/main" id="{9BF74D65-2739-B984-54A9-29B32EAB904D}"/>
                </a:ext>
              </a:extLst>
            </p:cNvPr>
            <p:cNvSpPr/>
            <p:nvPr/>
          </p:nvSpPr>
          <p:spPr>
            <a:xfrm>
              <a:off x="7467088" y="2357513"/>
              <a:ext cx="182150" cy="85725"/>
            </a:xfrm>
            <a:custGeom>
              <a:avLst/>
              <a:gdLst/>
              <a:ahLst/>
              <a:cxnLst/>
              <a:rect l="l" t="t" r="r" b="b"/>
              <a:pathLst>
                <a:path w="7286" h="3429" extrusionOk="0">
                  <a:moveTo>
                    <a:pt x="6098" y="1"/>
                  </a:moveTo>
                  <a:cubicBezTo>
                    <a:pt x="4400" y="1"/>
                    <a:pt x="2727" y="271"/>
                    <a:pt x="1134" y="784"/>
                  </a:cubicBezTo>
                  <a:lnTo>
                    <a:pt x="1" y="1162"/>
                  </a:lnTo>
                  <a:lnTo>
                    <a:pt x="730" y="3429"/>
                  </a:lnTo>
                  <a:lnTo>
                    <a:pt x="1863" y="3051"/>
                  </a:lnTo>
                  <a:cubicBezTo>
                    <a:pt x="3238" y="2619"/>
                    <a:pt x="4641" y="2375"/>
                    <a:pt x="6098" y="2375"/>
                  </a:cubicBezTo>
                  <a:lnTo>
                    <a:pt x="7286" y="2375"/>
                  </a:lnTo>
                  <a:lnTo>
                    <a:pt x="72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4219;p122">
              <a:extLst>
                <a:ext uri="{FF2B5EF4-FFF2-40B4-BE49-F238E27FC236}">
                  <a16:creationId xmlns:a16="http://schemas.microsoft.com/office/drawing/2014/main" id="{C9734573-DE66-AB6D-2583-CC067E43AE7C}"/>
                </a:ext>
              </a:extLst>
            </p:cNvPr>
            <p:cNvSpPr/>
            <p:nvPr/>
          </p:nvSpPr>
          <p:spPr>
            <a:xfrm>
              <a:off x="7334888" y="2473538"/>
              <a:ext cx="571375" cy="572050"/>
            </a:xfrm>
            <a:custGeom>
              <a:avLst/>
              <a:gdLst/>
              <a:ahLst/>
              <a:cxnLst/>
              <a:rect l="l" t="t" r="r" b="b"/>
              <a:pathLst>
                <a:path w="22855" h="22882" extrusionOk="0">
                  <a:moveTo>
                    <a:pt x="11440" y="1"/>
                  </a:moveTo>
                  <a:cubicBezTo>
                    <a:pt x="5127" y="1"/>
                    <a:pt x="0" y="5127"/>
                    <a:pt x="0" y="11441"/>
                  </a:cubicBezTo>
                  <a:cubicBezTo>
                    <a:pt x="0" y="17755"/>
                    <a:pt x="5127" y="22881"/>
                    <a:pt x="11440" y="22881"/>
                  </a:cubicBezTo>
                  <a:cubicBezTo>
                    <a:pt x="17754" y="22881"/>
                    <a:pt x="22855" y="17755"/>
                    <a:pt x="22855" y="11441"/>
                  </a:cubicBezTo>
                  <a:cubicBezTo>
                    <a:pt x="22855" y="5127"/>
                    <a:pt x="17754" y="1"/>
                    <a:pt x="11440"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4049;p121">
            <a:extLst>
              <a:ext uri="{FF2B5EF4-FFF2-40B4-BE49-F238E27FC236}">
                <a16:creationId xmlns:a16="http://schemas.microsoft.com/office/drawing/2014/main" id="{7E7F1E63-7EE1-F8EE-5874-C018CC5E5B13}"/>
              </a:ext>
            </a:extLst>
          </p:cNvPr>
          <p:cNvSpPr/>
          <p:nvPr/>
        </p:nvSpPr>
        <p:spPr>
          <a:xfrm>
            <a:off x="2126505" y="2247900"/>
            <a:ext cx="388095" cy="333887"/>
          </a:xfrm>
          <a:custGeom>
            <a:avLst/>
            <a:gdLst/>
            <a:ahLst/>
            <a:cxnLst/>
            <a:rect l="l" t="t" r="r" b="b"/>
            <a:pathLst>
              <a:path w="9013" h="9044" extrusionOk="0">
                <a:moveTo>
                  <a:pt x="6360" y="2653"/>
                </a:moveTo>
                <a:lnTo>
                  <a:pt x="6360" y="6359"/>
                </a:lnTo>
                <a:lnTo>
                  <a:pt x="2653" y="6359"/>
                </a:lnTo>
                <a:lnTo>
                  <a:pt x="2653" y="2653"/>
                </a:lnTo>
                <a:close/>
                <a:moveTo>
                  <a:pt x="4491" y="0"/>
                </a:moveTo>
                <a:cubicBezTo>
                  <a:pt x="4281" y="0"/>
                  <a:pt x="4100" y="181"/>
                  <a:pt x="4100" y="391"/>
                </a:cubicBezTo>
                <a:lnTo>
                  <a:pt x="4100" y="1869"/>
                </a:lnTo>
                <a:lnTo>
                  <a:pt x="3317" y="1869"/>
                </a:lnTo>
                <a:lnTo>
                  <a:pt x="3317" y="1025"/>
                </a:lnTo>
                <a:cubicBezTo>
                  <a:pt x="3317" y="784"/>
                  <a:pt x="3136" y="603"/>
                  <a:pt x="2923" y="603"/>
                </a:cubicBezTo>
                <a:cubicBezTo>
                  <a:pt x="2682" y="603"/>
                  <a:pt x="2501" y="784"/>
                  <a:pt x="2501" y="1025"/>
                </a:cubicBezTo>
                <a:lnTo>
                  <a:pt x="2501" y="1869"/>
                </a:lnTo>
                <a:lnTo>
                  <a:pt x="2260" y="1869"/>
                </a:lnTo>
                <a:cubicBezTo>
                  <a:pt x="2019" y="1869"/>
                  <a:pt x="1838" y="2050"/>
                  <a:pt x="1838" y="2260"/>
                </a:cubicBezTo>
                <a:lnTo>
                  <a:pt x="1838" y="2532"/>
                </a:lnTo>
                <a:lnTo>
                  <a:pt x="994" y="2532"/>
                </a:lnTo>
                <a:cubicBezTo>
                  <a:pt x="784" y="2532"/>
                  <a:pt x="603" y="2713"/>
                  <a:pt x="603" y="2923"/>
                </a:cubicBezTo>
                <a:cubicBezTo>
                  <a:pt x="603" y="3135"/>
                  <a:pt x="784" y="3316"/>
                  <a:pt x="994" y="3316"/>
                </a:cubicBezTo>
                <a:lnTo>
                  <a:pt x="1838" y="3316"/>
                </a:lnTo>
                <a:lnTo>
                  <a:pt x="1838" y="4129"/>
                </a:lnTo>
                <a:lnTo>
                  <a:pt x="391" y="4129"/>
                </a:lnTo>
                <a:cubicBezTo>
                  <a:pt x="181" y="4129"/>
                  <a:pt x="1" y="4310"/>
                  <a:pt x="1" y="4522"/>
                </a:cubicBezTo>
                <a:cubicBezTo>
                  <a:pt x="1" y="4732"/>
                  <a:pt x="181" y="4912"/>
                  <a:pt x="391" y="4912"/>
                </a:cubicBezTo>
                <a:lnTo>
                  <a:pt x="1838" y="4912"/>
                </a:lnTo>
                <a:lnTo>
                  <a:pt x="1838" y="5696"/>
                </a:lnTo>
                <a:lnTo>
                  <a:pt x="994" y="5696"/>
                </a:lnTo>
                <a:cubicBezTo>
                  <a:pt x="784" y="5696"/>
                  <a:pt x="603" y="5877"/>
                  <a:pt x="603" y="6118"/>
                </a:cubicBezTo>
                <a:cubicBezTo>
                  <a:pt x="603" y="6330"/>
                  <a:pt x="784" y="6511"/>
                  <a:pt x="994" y="6511"/>
                </a:cubicBezTo>
                <a:lnTo>
                  <a:pt x="1838" y="6511"/>
                </a:lnTo>
                <a:lnTo>
                  <a:pt x="1838" y="6781"/>
                </a:lnTo>
                <a:cubicBezTo>
                  <a:pt x="1838" y="6994"/>
                  <a:pt x="2019" y="7174"/>
                  <a:pt x="2260" y="7174"/>
                </a:cubicBezTo>
                <a:lnTo>
                  <a:pt x="2501" y="7174"/>
                </a:lnTo>
                <a:lnTo>
                  <a:pt x="2501" y="8019"/>
                </a:lnTo>
                <a:cubicBezTo>
                  <a:pt x="2501" y="8228"/>
                  <a:pt x="2682" y="8409"/>
                  <a:pt x="2923" y="8409"/>
                </a:cubicBezTo>
                <a:cubicBezTo>
                  <a:pt x="3136" y="8409"/>
                  <a:pt x="3317" y="8228"/>
                  <a:pt x="3317" y="8019"/>
                </a:cubicBezTo>
                <a:lnTo>
                  <a:pt x="3317" y="7174"/>
                </a:lnTo>
                <a:lnTo>
                  <a:pt x="4100" y="7174"/>
                </a:lnTo>
                <a:lnTo>
                  <a:pt x="4100" y="8621"/>
                </a:lnTo>
                <a:cubicBezTo>
                  <a:pt x="4100" y="8863"/>
                  <a:pt x="4281" y="9043"/>
                  <a:pt x="4491" y="9043"/>
                </a:cubicBezTo>
                <a:cubicBezTo>
                  <a:pt x="4732" y="9043"/>
                  <a:pt x="4913" y="8863"/>
                  <a:pt x="4913" y="8621"/>
                </a:cubicBezTo>
                <a:lnTo>
                  <a:pt x="4913" y="7174"/>
                </a:lnTo>
                <a:lnTo>
                  <a:pt x="5697" y="7174"/>
                </a:lnTo>
                <a:lnTo>
                  <a:pt x="5697" y="8019"/>
                </a:lnTo>
                <a:cubicBezTo>
                  <a:pt x="5697" y="8228"/>
                  <a:pt x="5878" y="8409"/>
                  <a:pt x="6090" y="8409"/>
                </a:cubicBezTo>
                <a:cubicBezTo>
                  <a:pt x="6331" y="8409"/>
                  <a:pt x="6512" y="8228"/>
                  <a:pt x="6512" y="8019"/>
                </a:cubicBezTo>
                <a:lnTo>
                  <a:pt x="6512" y="7174"/>
                </a:lnTo>
                <a:lnTo>
                  <a:pt x="6753" y="7174"/>
                </a:lnTo>
                <a:cubicBezTo>
                  <a:pt x="6994" y="7174"/>
                  <a:pt x="7175" y="6994"/>
                  <a:pt x="7175" y="6781"/>
                </a:cubicBezTo>
                <a:lnTo>
                  <a:pt x="7175" y="6511"/>
                </a:lnTo>
                <a:lnTo>
                  <a:pt x="8019" y="6511"/>
                </a:lnTo>
                <a:cubicBezTo>
                  <a:pt x="8229" y="6511"/>
                  <a:pt x="8410" y="6330"/>
                  <a:pt x="8410" y="6118"/>
                </a:cubicBezTo>
                <a:cubicBezTo>
                  <a:pt x="8410" y="5877"/>
                  <a:pt x="8229" y="5696"/>
                  <a:pt x="8019" y="5696"/>
                </a:cubicBezTo>
                <a:lnTo>
                  <a:pt x="7175" y="5696"/>
                </a:lnTo>
                <a:lnTo>
                  <a:pt x="7175" y="4912"/>
                </a:lnTo>
                <a:lnTo>
                  <a:pt x="8622" y="4912"/>
                </a:lnTo>
                <a:cubicBezTo>
                  <a:pt x="8832" y="4912"/>
                  <a:pt x="9013" y="4732"/>
                  <a:pt x="9013" y="4522"/>
                </a:cubicBezTo>
                <a:cubicBezTo>
                  <a:pt x="9013" y="4310"/>
                  <a:pt x="8832" y="4129"/>
                  <a:pt x="8622" y="4129"/>
                </a:cubicBezTo>
                <a:lnTo>
                  <a:pt x="7175" y="4129"/>
                </a:lnTo>
                <a:lnTo>
                  <a:pt x="7175" y="3316"/>
                </a:lnTo>
                <a:lnTo>
                  <a:pt x="8019" y="3316"/>
                </a:lnTo>
                <a:cubicBezTo>
                  <a:pt x="8229" y="3316"/>
                  <a:pt x="8410" y="3135"/>
                  <a:pt x="8410" y="2923"/>
                </a:cubicBezTo>
                <a:cubicBezTo>
                  <a:pt x="8410" y="2713"/>
                  <a:pt x="8229" y="2532"/>
                  <a:pt x="8019" y="2532"/>
                </a:cubicBezTo>
                <a:lnTo>
                  <a:pt x="7175" y="2532"/>
                </a:lnTo>
                <a:lnTo>
                  <a:pt x="7175" y="2260"/>
                </a:lnTo>
                <a:cubicBezTo>
                  <a:pt x="7175" y="2050"/>
                  <a:pt x="6994" y="1869"/>
                  <a:pt x="6753" y="1869"/>
                </a:cubicBezTo>
                <a:lnTo>
                  <a:pt x="6512" y="1869"/>
                </a:lnTo>
                <a:lnTo>
                  <a:pt x="6512" y="1025"/>
                </a:lnTo>
                <a:cubicBezTo>
                  <a:pt x="6512" y="784"/>
                  <a:pt x="6331" y="603"/>
                  <a:pt x="6090" y="603"/>
                </a:cubicBezTo>
                <a:cubicBezTo>
                  <a:pt x="5878" y="603"/>
                  <a:pt x="5697" y="784"/>
                  <a:pt x="5697" y="1025"/>
                </a:cubicBezTo>
                <a:lnTo>
                  <a:pt x="5697" y="1869"/>
                </a:lnTo>
                <a:lnTo>
                  <a:pt x="4913" y="1869"/>
                </a:lnTo>
                <a:lnTo>
                  <a:pt x="4913" y="391"/>
                </a:lnTo>
                <a:cubicBezTo>
                  <a:pt x="4913" y="181"/>
                  <a:pt x="4732" y="0"/>
                  <a:pt x="44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4050;p121">
            <a:extLst>
              <a:ext uri="{FF2B5EF4-FFF2-40B4-BE49-F238E27FC236}">
                <a16:creationId xmlns:a16="http://schemas.microsoft.com/office/drawing/2014/main" id="{1321D2CB-F905-4F50-1EA2-3738B60ACD54}"/>
              </a:ext>
            </a:extLst>
          </p:cNvPr>
          <p:cNvSpPr/>
          <p:nvPr/>
        </p:nvSpPr>
        <p:spPr>
          <a:xfrm>
            <a:off x="1890297" y="2171618"/>
            <a:ext cx="835195" cy="836495"/>
          </a:xfrm>
          <a:custGeom>
            <a:avLst/>
            <a:gdLst/>
            <a:ahLst/>
            <a:cxnLst/>
            <a:rect l="l" t="t" r="r" b="b"/>
            <a:pathLst>
              <a:path w="18963" h="20591" extrusionOk="0">
                <a:moveTo>
                  <a:pt x="9466" y="816"/>
                </a:moveTo>
                <a:cubicBezTo>
                  <a:pt x="12452" y="816"/>
                  <a:pt x="14863" y="3228"/>
                  <a:pt x="14863" y="6182"/>
                </a:cubicBezTo>
                <a:cubicBezTo>
                  <a:pt x="14863" y="9136"/>
                  <a:pt x="12452" y="11548"/>
                  <a:pt x="9466" y="11548"/>
                </a:cubicBezTo>
                <a:cubicBezTo>
                  <a:pt x="6512" y="11548"/>
                  <a:pt x="4100" y="9136"/>
                  <a:pt x="4100" y="6182"/>
                </a:cubicBezTo>
                <a:cubicBezTo>
                  <a:pt x="4100" y="3228"/>
                  <a:pt x="6512" y="816"/>
                  <a:pt x="9466" y="816"/>
                </a:cubicBezTo>
                <a:close/>
                <a:moveTo>
                  <a:pt x="18148" y="14321"/>
                </a:moveTo>
                <a:lnTo>
                  <a:pt x="18148" y="15435"/>
                </a:lnTo>
                <a:lnTo>
                  <a:pt x="784" y="15435"/>
                </a:lnTo>
                <a:lnTo>
                  <a:pt x="784" y="14321"/>
                </a:lnTo>
                <a:close/>
                <a:moveTo>
                  <a:pt x="11697" y="16250"/>
                </a:moveTo>
                <a:lnTo>
                  <a:pt x="12210" y="17967"/>
                </a:lnTo>
                <a:lnTo>
                  <a:pt x="6724" y="17967"/>
                </a:lnTo>
                <a:lnTo>
                  <a:pt x="7267" y="16250"/>
                </a:lnTo>
                <a:close/>
                <a:moveTo>
                  <a:pt x="13898" y="18782"/>
                </a:moveTo>
                <a:cubicBezTo>
                  <a:pt x="14169" y="18782"/>
                  <a:pt x="14410" y="18992"/>
                  <a:pt x="14410" y="19265"/>
                </a:cubicBezTo>
                <a:lnTo>
                  <a:pt x="14410" y="19776"/>
                </a:lnTo>
                <a:lnTo>
                  <a:pt x="4554" y="19776"/>
                </a:lnTo>
                <a:lnTo>
                  <a:pt x="4554" y="19265"/>
                </a:lnTo>
                <a:cubicBezTo>
                  <a:pt x="4554" y="18992"/>
                  <a:pt x="4795" y="18782"/>
                  <a:pt x="5065" y="18782"/>
                </a:cubicBezTo>
                <a:close/>
                <a:moveTo>
                  <a:pt x="9466" y="1"/>
                </a:moveTo>
                <a:cubicBezTo>
                  <a:pt x="7086" y="1"/>
                  <a:pt x="5005" y="1388"/>
                  <a:pt x="3980" y="3377"/>
                </a:cubicBezTo>
                <a:lnTo>
                  <a:pt x="574" y="3377"/>
                </a:lnTo>
                <a:cubicBezTo>
                  <a:pt x="273" y="3377"/>
                  <a:pt x="0" y="3650"/>
                  <a:pt x="0" y="3980"/>
                </a:cubicBezTo>
                <a:lnTo>
                  <a:pt x="0" y="7718"/>
                </a:lnTo>
                <a:cubicBezTo>
                  <a:pt x="0" y="7959"/>
                  <a:pt x="181" y="8140"/>
                  <a:pt x="394" y="8140"/>
                </a:cubicBezTo>
                <a:cubicBezTo>
                  <a:pt x="603" y="8140"/>
                  <a:pt x="784" y="7959"/>
                  <a:pt x="784" y="7718"/>
                </a:cubicBezTo>
                <a:lnTo>
                  <a:pt x="784" y="4192"/>
                </a:lnTo>
                <a:lnTo>
                  <a:pt x="3618" y="4192"/>
                </a:lnTo>
                <a:cubicBezTo>
                  <a:pt x="3408" y="4824"/>
                  <a:pt x="3287" y="5487"/>
                  <a:pt x="3287" y="6182"/>
                </a:cubicBezTo>
                <a:cubicBezTo>
                  <a:pt x="3287" y="9587"/>
                  <a:pt x="6061" y="12360"/>
                  <a:pt x="9466" y="12360"/>
                </a:cubicBezTo>
                <a:cubicBezTo>
                  <a:pt x="12874" y="12360"/>
                  <a:pt x="15647" y="9587"/>
                  <a:pt x="15647" y="6182"/>
                </a:cubicBezTo>
                <a:cubicBezTo>
                  <a:pt x="15647" y="5487"/>
                  <a:pt x="15555" y="4824"/>
                  <a:pt x="15314" y="4192"/>
                </a:cubicBezTo>
                <a:lnTo>
                  <a:pt x="18148" y="4192"/>
                </a:lnTo>
                <a:lnTo>
                  <a:pt x="18148" y="13506"/>
                </a:lnTo>
                <a:lnTo>
                  <a:pt x="784" y="13506"/>
                </a:lnTo>
                <a:lnTo>
                  <a:pt x="784" y="11335"/>
                </a:lnTo>
                <a:cubicBezTo>
                  <a:pt x="784" y="11125"/>
                  <a:pt x="603" y="10945"/>
                  <a:pt x="394" y="10945"/>
                </a:cubicBezTo>
                <a:cubicBezTo>
                  <a:pt x="181" y="10945"/>
                  <a:pt x="0" y="11125"/>
                  <a:pt x="0" y="11335"/>
                </a:cubicBezTo>
                <a:lnTo>
                  <a:pt x="0" y="15647"/>
                </a:lnTo>
                <a:cubicBezTo>
                  <a:pt x="0" y="15978"/>
                  <a:pt x="273" y="16250"/>
                  <a:pt x="574" y="16250"/>
                </a:cubicBezTo>
                <a:lnTo>
                  <a:pt x="6423" y="16250"/>
                </a:lnTo>
                <a:lnTo>
                  <a:pt x="5909" y="17967"/>
                </a:lnTo>
                <a:lnTo>
                  <a:pt x="5065" y="17967"/>
                </a:lnTo>
                <a:cubicBezTo>
                  <a:pt x="4341" y="17967"/>
                  <a:pt x="3770" y="18570"/>
                  <a:pt x="3770" y="19265"/>
                </a:cubicBezTo>
                <a:lnTo>
                  <a:pt x="3770" y="20169"/>
                </a:lnTo>
                <a:cubicBezTo>
                  <a:pt x="3770" y="20410"/>
                  <a:pt x="3951" y="20591"/>
                  <a:pt x="4160" y="20591"/>
                </a:cubicBezTo>
                <a:lnTo>
                  <a:pt x="14803" y="20591"/>
                </a:lnTo>
                <a:cubicBezTo>
                  <a:pt x="15013" y="20591"/>
                  <a:pt x="15194" y="20410"/>
                  <a:pt x="15194" y="20169"/>
                </a:cubicBezTo>
                <a:lnTo>
                  <a:pt x="15194" y="19265"/>
                </a:lnTo>
                <a:cubicBezTo>
                  <a:pt x="15194" y="18570"/>
                  <a:pt x="14622" y="17967"/>
                  <a:pt x="13898" y="17967"/>
                </a:cubicBezTo>
                <a:lnTo>
                  <a:pt x="13054" y="17967"/>
                </a:lnTo>
                <a:lnTo>
                  <a:pt x="12541" y="16250"/>
                </a:lnTo>
                <a:lnTo>
                  <a:pt x="18389" y="16250"/>
                </a:lnTo>
                <a:cubicBezTo>
                  <a:pt x="18690" y="16250"/>
                  <a:pt x="18963" y="15978"/>
                  <a:pt x="18963" y="15647"/>
                </a:cubicBezTo>
                <a:lnTo>
                  <a:pt x="18963" y="3980"/>
                </a:lnTo>
                <a:cubicBezTo>
                  <a:pt x="18963" y="3650"/>
                  <a:pt x="18690" y="3377"/>
                  <a:pt x="18389" y="3377"/>
                </a:cubicBezTo>
                <a:lnTo>
                  <a:pt x="14984" y="3377"/>
                </a:lnTo>
                <a:cubicBezTo>
                  <a:pt x="13959" y="1388"/>
                  <a:pt x="11878" y="1"/>
                  <a:pt x="94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900;p121">
            <a:extLst>
              <a:ext uri="{FF2B5EF4-FFF2-40B4-BE49-F238E27FC236}">
                <a16:creationId xmlns:a16="http://schemas.microsoft.com/office/drawing/2014/main" id="{FD053A44-BC7C-82DD-74D6-1173052EDE87}"/>
              </a:ext>
            </a:extLst>
          </p:cNvPr>
          <p:cNvSpPr/>
          <p:nvPr/>
        </p:nvSpPr>
        <p:spPr>
          <a:xfrm>
            <a:off x="1972036" y="8343900"/>
            <a:ext cx="847364" cy="818530"/>
          </a:xfrm>
          <a:custGeom>
            <a:avLst/>
            <a:gdLst/>
            <a:ahLst/>
            <a:cxnLst/>
            <a:rect l="l" t="t" r="r" b="b"/>
            <a:pathLst>
              <a:path w="20559" h="20439" extrusionOk="0">
                <a:moveTo>
                  <a:pt x="10281" y="815"/>
                </a:moveTo>
                <a:cubicBezTo>
                  <a:pt x="10642" y="815"/>
                  <a:pt x="10944" y="1086"/>
                  <a:pt x="10944" y="1447"/>
                </a:cubicBezTo>
                <a:cubicBezTo>
                  <a:pt x="10944" y="1840"/>
                  <a:pt x="10642" y="2110"/>
                  <a:pt x="10281" y="2110"/>
                </a:cubicBezTo>
                <a:cubicBezTo>
                  <a:pt x="9919" y="2110"/>
                  <a:pt x="9617" y="1840"/>
                  <a:pt x="9617" y="1447"/>
                </a:cubicBezTo>
                <a:cubicBezTo>
                  <a:pt x="9617" y="1086"/>
                  <a:pt x="9919" y="815"/>
                  <a:pt x="10281" y="815"/>
                </a:cubicBezTo>
                <a:close/>
                <a:moveTo>
                  <a:pt x="2713" y="1387"/>
                </a:moveTo>
                <a:cubicBezTo>
                  <a:pt x="3075" y="1387"/>
                  <a:pt x="3376" y="1688"/>
                  <a:pt x="3376" y="2050"/>
                </a:cubicBezTo>
                <a:cubicBezTo>
                  <a:pt x="3376" y="2412"/>
                  <a:pt x="3075" y="2713"/>
                  <a:pt x="2713" y="2713"/>
                </a:cubicBezTo>
                <a:cubicBezTo>
                  <a:pt x="2351" y="2713"/>
                  <a:pt x="2050" y="2412"/>
                  <a:pt x="2050" y="2050"/>
                </a:cubicBezTo>
                <a:cubicBezTo>
                  <a:pt x="2050" y="1688"/>
                  <a:pt x="2351" y="1387"/>
                  <a:pt x="2713" y="1387"/>
                </a:cubicBezTo>
                <a:close/>
                <a:moveTo>
                  <a:pt x="17817" y="1387"/>
                </a:moveTo>
                <a:cubicBezTo>
                  <a:pt x="18208" y="1387"/>
                  <a:pt x="18480" y="1688"/>
                  <a:pt x="18480" y="2050"/>
                </a:cubicBezTo>
                <a:cubicBezTo>
                  <a:pt x="18480" y="2412"/>
                  <a:pt x="18208" y="2713"/>
                  <a:pt x="17817" y="2713"/>
                </a:cubicBezTo>
                <a:cubicBezTo>
                  <a:pt x="17455" y="2713"/>
                  <a:pt x="17183" y="2412"/>
                  <a:pt x="17183" y="2050"/>
                </a:cubicBezTo>
                <a:cubicBezTo>
                  <a:pt x="17183" y="1688"/>
                  <a:pt x="17455" y="1387"/>
                  <a:pt x="17817" y="1387"/>
                </a:cubicBezTo>
                <a:close/>
                <a:moveTo>
                  <a:pt x="6391" y="5909"/>
                </a:moveTo>
                <a:cubicBezTo>
                  <a:pt x="6150" y="6121"/>
                  <a:pt x="5940" y="6331"/>
                  <a:pt x="5728" y="6572"/>
                </a:cubicBezTo>
                <a:cubicBezTo>
                  <a:pt x="4915" y="7597"/>
                  <a:pt x="4461" y="8894"/>
                  <a:pt x="4461" y="10221"/>
                </a:cubicBezTo>
                <a:cubicBezTo>
                  <a:pt x="4461" y="11547"/>
                  <a:pt x="4915" y="12842"/>
                  <a:pt x="5728" y="13867"/>
                </a:cubicBezTo>
                <a:cubicBezTo>
                  <a:pt x="5940" y="14108"/>
                  <a:pt x="6150" y="14320"/>
                  <a:pt x="6391" y="14530"/>
                </a:cubicBezTo>
                <a:cubicBezTo>
                  <a:pt x="4312" y="13867"/>
                  <a:pt x="2472" y="12661"/>
                  <a:pt x="1177" y="11033"/>
                </a:cubicBezTo>
                <a:cubicBezTo>
                  <a:pt x="904" y="10672"/>
                  <a:pt x="784" y="10430"/>
                  <a:pt x="784" y="10221"/>
                </a:cubicBezTo>
                <a:cubicBezTo>
                  <a:pt x="784" y="10008"/>
                  <a:pt x="904" y="9767"/>
                  <a:pt x="1177" y="9405"/>
                </a:cubicBezTo>
                <a:cubicBezTo>
                  <a:pt x="2472" y="7778"/>
                  <a:pt x="4312" y="6572"/>
                  <a:pt x="6391" y="5909"/>
                </a:cubicBezTo>
                <a:close/>
                <a:moveTo>
                  <a:pt x="10281" y="5306"/>
                </a:moveTo>
                <a:cubicBezTo>
                  <a:pt x="10671" y="5306"/>
                  <a:pt x="11064" y="5306"/>
                  <a:pt x="11455" y="5337"/>
                </a:cubicBezTo>
                <a:cubicBezTo>
                  <a:pt x="13083" y="5728"/>
                  <a:pt x="14441" y="6965"/>
                  <a:pt x="15012" y="8532"/>
                </a:cubicBezTo>
                <a:cubicBezTo>
                  <a:pt x="15072" y="8713"/>
                  <a:pt x="15224" y="8803"/>
                  <a:pt x="15374" y="8803"/>
                </a:cubicBezTo>
                <a:lnTo>
                  <a:pt x="15526" y="8803"/>
                </a:lnTo>
                <a:cubicBezTo>
                  <a:pt x="15736" y="8713"/>
                  <a:pt x="15827" y="8501"/>
                  <a:pt x="15767" y="8291"/>
                </a:cubicBezTo>
                <a:cubicBezTo>
                  <a:pt x="15434" y="7387"/>
                  <a:pt x="14892" y="6543"/>
                  <a:pt x="14168" y="5909"/>
                </a:cubicBezTo>
                <a:lnTo>
                  <a:pt x="14168" y="5909"/>
                </a:lnTo>
                <a:cubicBezTo>
                  <a:pt x="16249" y="6572"/>
                  <a:pt x="18087" y="7778"/>
                  <a:pt x="19353" y="9405"/>
                </a:cubicBezTo>
                <a:cubicBezTo>
                  <a:pt x="19655" y="9767"/>
                  <a:pt x="19775" y="10008"/>
                  <a:pt x="19775" y="10221"/>
                </a:cubicBezTo>
                <a:cubicBezTo>
                  <a:pt x="19775" y="10430"/>
                  <a:pt x="19655" y="10672"/>
                  <a:pt x="19353" y="11033"/>
                </a:cubicBezTo>
                <a:cubicBezTo>
                  <a:pt x="18087" y="12661"/>
                  <a:pt x="16249" y="13867"/>
                  <a:pt x="14168" y="14530"/>
                </a:cubicBezTo>
                <a:cubicBezTo>
                  <a:pt x="14892" y="13898"/>
                  <a:pt x="15434" y="13054"/>
                  <a:pt x="15767" y="12150"/>
                </a:cubicBezTo>
                <a:cubicBezTo>
                  <a:pt x="15827" y="11938"/>
                  <a:pt x="15736" y="11728"/>
                  <a:pt x="15526" y="11636"/>
                </a:cubicBezTo>
                <a:cubicBezTo>
                  <a:pt x="15483" y="11624"/>
                  <a:pt x="15439" y="11618"/>
                  <a:pt x="15395" y="11618"/>
                </a:cubicBezTo>
                <a:cubicBezTo>
                  <a:pt x="15223" y="11618"/>
                  <a:pt x="15060" y="11710"/>
                  <a:pt x="15012" y="11877"/>
                </a:cubicBezTo>
                <a:cubicBezTo>
                  <a:pt x="14441" y="13476"/>
                  <a:pt x="13083" y="14711"/>
                  <a:pt x="11455" y="15104"/>
                </a:cubicBezTo>
                <a:cubicBezTo>
                  <a:pt x="11064" y="15133"/>
                  <a:pt x="10671" y="15133"/>
                  <a:pt x="10281" y="15133"/>
                </a:cubicBezTo>
                <a:cubicBezTo>
                  <a:pt x="9888" y="15133"/>
                  <a:pt x="9497" y="15133"/>
                  <a:pt x="9104" y="15104"/>
                </a:cubicBezTo>
                <a:cubicBezTo>
                  <a:pt x="6844" y="14561"/>
                  <a:pt x="5277" y="12541"/>
                  <a:pt x="5277" y="10221"/>
                </a:cubicBezTo>
                <a:cubicBezTo>
                  <a:pt x="5277" y="7898"/>
                  <a:pt x="6844" y="5880"/>
                  <a:pt x="9104" y="5337"/>
                </a:cubicBezTo>
                <a:cubicBezTo>
                  <a:pt x="9497" y="5306"/>
                  <a:pt x="9888" y="5306"/>
                  <a:pt x="10281" y="5306"/>
                </a:cubicBezTo>
                <a:close/>
                <a:moveTo>
                  <a:pt x="2713" y="17725"/>
                </a:moveTo>
                <a:cubicBezTo>
                  <a:pt x="3075" y="17725"/>
                  <a:pt x="3376" y="18027"/>
                  <a:pt x="3376" y="18389"/>
                </a:cubicBezTo>
                <a:cubicBezTo>
                  <a:pt x="3376" y="18750"/>
                  <a:pt x="3075" y="19052"/>
                  <a:pt x="2713" y="19052"/>
                </a:cubicBezTo>
                <a:cubicBezTo>
                  <a:pt x="2351" y="19052"/>
                  <a:pt x="2050" y="18750"/>
                  <a:pt x="2050" y="18389"/>
                </a:cubicBezTo>
                <a:cubicBezTo>
                  <a:pt x="2050" y="18027"/>
                  <a:pt x="2351" y="17725"/>
                  <a:pt x="2713" y="17725"/>
                </a:cubicBezTo>
                <a:close/>
                <a:moveTo>
                  <a:pt x="17817" y="17725"/>
                </a:moveTo>
                <a:cubicBezTo>
                  <a:pt x="18208" y="17725"/>
                  <a:pt x="18480" y="18027"/>
                  <a:pt x="18480" y="18389"/>
                </a:cubicBezTo>
                <a:cubicBezTo>
                  <a:pt x="18480" y="18750"/>
                  <a:pt x="18208" y="19052"/>
                  <a:pt x="17817" y="19052"/>
                </a:cubicBezTo>
                <a:cubicBezTo>
                  <a:pt x="17455" y="19052"/>
                  <a:pt x="17183" y="18750"/>
                  <a:pt x="17183" y="18389"/>
                </a:cubicBezTo>
                <a:cubicBezTo>
                  <a:pt x="17183" y="18027"/>
                  <a:pt x="17455" y="17725"/>
                  <a:pt x="17817" y="17725"/>
                </a:cubicBezTo>
                <a:close/>
                <a:moveTo>
                  <a:pt x="10281" y="18328"/>
                </a:moveTo>
                <a:cubicBezTo>
                  <a:pt x="10642" y="18328"/>
                  <a:pt x="10944" y="18601"/>
                  <a:pt x="10944" y="18963"/>
                </a:cubicBezTo>
                <a:cubicBezTo>
                  <a:pt x="10944" y="19353"/>
                  <a:pt x="10642" y="19626"/>
                  <a:pt x="10281" y="19626"/>
                </a:cubicBezTo>
                <a:cubicBezTo>
                  <a:pt x="9919" y="19626"/>
                  <a:pt x="9617" y="19353"/>
                  <a:pt x="9617" y="18963"/>
                </a:cubicBezTo>
                <a:cubicBezTo>
                  <a:pt x="9617" y="18601"/>
                  <a:pt x="9919" y="18328"/>
                  <a:pt x="10281" y="18328"/>
                </a:cubicBezTo>
                <a:close/>
                <a:moveTo>
                  <a:pt x="10281" y="0"/>
                </a:moveTo>
                <a:cubicBezTo>
                  <a:pt x="9466" y="0"/>
                  <a:pt x="8802" y="663"/>
                  <a:pt x="8802" y="1447"/>
                </a:cubicBezTo>
                <a:cubicBezTo>
                  <a:pt x="8802" y="2142"/>
                  <a:pt x="9256" y="2684"/>
                  <a:pt x="9888" y="2865"/>
                </a:cubicBezTo>
                <a:lnTo>
                  <a:pt x="9888" y="4493"/>
                </a:lnTo>
                <a:cubicBezTo>
                  <a:pt x="8653" y="4522"/>
                  <a:pt x="7447" y="4734"/>
                  <a:pt x="6302" y="5096"/>
                </a:cubicBezTo>
                <a:lnTo>
                  <a:pt x="6302" y="2050"/>
                </a:lnTo>
                <a:cubicBezTo>
                  <a:pt x="6302" y="1840"/>
                  <a:pt x="6121" y="1659"/>
                  <a:pt x="5908" y="1659"/>
                </a:cubicBezTo>
                <a:lnTo>
                  <a:pt x="4131" y="1659"/>
                </a:lnTo>
                <a:cubicBezTo>
                  <a:pt x="3950" y="1025"/>
                  <a:pt x="3376" y="574"/>
                  <a:pt x="2713" y="574"/>
                </a:cubicBezTo>
                <a:cubicBezTo>
                  <a:pt x="1929" y="574"/>
                  <a:pt x="1266" y="1237"/>
                  <a:pt x="1266" y="2050"/>
                </a:cubicBezTo>
                <a:cubicBezTo>
                  <a:pt x="1266" y="2865"/>
                  <a:pt x="1929" y="3528"/>
                  <a:pt x="2713" y="3528"/>
                </a:cubicBezTo>
                <a:cubicBezTo>
                  <a:pt x="3376" y="3528"/>
                  <a:pt x="3950" y="3075"/>
                  <a:pt x="4131" y="2443"/>
                </a:cubicBezTo>
                <a:lnTo>
                  <a:pt x="5486" y="2443"/>
                </a:lnTo>
                <a:lnTo>
                  <a:pt x="5486" y="5366"/>
                </a:lnTo>
                <a:cubicBezTo>
                  <a:pt x="5306" y="5426"/>
                  <a:pt x="5096" y="5518"/>
                  <a:pt x="4915" y="5578"/>
                </a:cubicBezTo>
                <a:cubicBezTo>
                  <a:pt x="3166" y="6362"/>
                  <a:pt x="1688" y="7476"/>
                  <a:pt x="543" y="8923"/>
                </a:cubicBezTo>
                <a:cubicBezTo>
                  <a:pt x="152" y="9405"/>
                  <a:pt x="0" y="9799"/>
                  <a:pt x="0" y="10221"/>
                </a:cubicBezTo>
                <a:cubicBezTo>
                  <a:pt x="0" y="10643"/>
                  <a:pt x="152" y="11033"/>
                  <a:pt x="543" y="11516"/>
                </a:cubicBezTo>
                <a:cubicBezTo>
                  <a:pt x="1688" y="12963"/>
                  <a:pt x="3166" y="14079"/>
                  <a:pt x="4915" y="14863"/>
                </a:cubicBezTo>
                <a:cubicBezTo>
                  <a:pt x="5096" y="14923"/>
                  <a:pt x="5306" y="15012"/>
                  <a:pt x="5486" y="15073"/>
                </a:cubicBezTo>
                <a:lnTo>
                  <a:pt x="5486" y="17998"/>
                </a:lnTo>
                <a:lnTo>
                  <a:pt x="4131" y="17998"/>
                </a:lnTo>
                <a:cubicBezTo>
                  <a:pt x="3950" y="17364"/>
                  <a:pt x="3376" y="16913"/>
                  <a:pt x="2713" y="16913"/>
                </a:cubicBezTo>
                <a:cubicBezTo>
                  <a:pt x="1929" y="16913"/>
                  <a:pt x="1266" y="17576"/>
                  <a:pt x="1266" y="18389"/>
                </a:cubicBezTo>
                <a:cubicBezTo>
                  <a:pt x="1266" y="19204"/>
                  <a:pt x="1929" y="19867"/>
                  <a:pt x="2713" y="19867"/>
                </a:cubicBezTo>
                <a:cubicBezTo>
                  <a:pt x="3376" y="19867"/>
                  <a:pt x="3950" y="19414"/>
                  <a:pt x="4131" y="18782"/>
                </a:cubicBezTo>
                <a:lnTo>
                  <a:pt x="5908" y="18782"/>
                </a:lnTo>
                <a:cubicBezTo>
                  <a:pt x="6121" y="18782"/>
                  <a:pt x="6302" y="18601"/>
                  <a:pt x="6302" y="18389"/>
                </a:cubicBezTo>
                <a:lnTo>
                  <a:pt x="6302" y="15345"/>
                </a:lnTo>
                <a:cubicBezTo>
                  <a:pt x="7447" y="15707"/>
                  <a:pt x="8653" y="15917"/>
                  <a:pt x="9888" y="15948"/>
                </a:cubicBezTo>
                <a:lnTo>
                  <a:pt x="9888" y="17576"/>
                </a:lnTo>
                <a:cubicBezTo>
                  <a:pt x="9256" y="17757"/>
                  <a:pt x="8802" y="18299"/>
                  <a:pt x="8802" y="18963"/>
                </a:cubicBezTo>
                <a:cubicBezTo>
                  <a:pt x="8802" y="19775"/>
                  <a:pt x="9466" y="20438"/>
                  <a:pt x="10281" y="20438"/>
                </a:cubicBezTo>
                <a:cubicBezTo>
                  <a:pt x="11093" y="20438"/>
                  <a:pt x="11728" y="19775"/>
                  <a:pt x="11728" y="18963"/>
                </a:cubicBezTo>
                <a:cubicBezTo>
                  <a:pt x="11728" y="18299"/>
                  <a:pt x="11306" y="17757"/>
                  <a:pt x="10671" y="17576"/>
                </a:cubicBezTo>
                <a:lnTo>
                  <a:pt x="10671" y="15948"/>
                </a:lnTo>
                <a:cubicBezTo>
                  <a:pt x="11908" y="15917"/>
                  <a:pt x="13114" y="15707"/>
                  <a:pt x="14260" y="15345"/>
                </a:cubicBezTo>
                <a:lnTo>
                  <a:pt x="14260" y="18389"/>
                </a:lnTo>
                <a:cubicBezTo>
                  <a:pt x="14260" y="18601"/>
                  <a:pt x="14441" y="18782"/>
                  <a:pt x="14650" y="18782"/>
                </a:cubicBezTo>
                <a:lnTo>
                  <a:pt x="16430" y="18782"/>
                </a:lnTo>
                <a:cubicBezTo>
                  <a:pt x="16611" y="19414"/>
                  <a:pt x="17154" y="19867"/>
                  <a:pt x="17817" y="19867"/>
                </a:cubicBezTo>
                <a:cubicBezTo>
                  <a:pt x="18630" y="19867"/>
                  <a:pt x="19293" y="19204"/>
                  <a:pt x="19293" y="18389"/>
                </a:cubicBezTo>
                <a:cubicBezTo>
                  <a:pt x="19293" y="17576"/>
                  <a:pt x="18630" y="16913"/>
                  <a:pt x="17817" y="16913"/>
                </a:cubicBezTo>
                <a:cubicBezTo>
                  <a:pt x="17154" y="16913"/>
                  <a:pt x="16611" y="17364"/>
                  <a:pt x="16430" y="17998"/>
                </a:cubicBezTo>
                <a:lnTo>
                  <a:pt x="15044" y="17998"/>
                </a:lnTo>
                <a:lnTo>
                  <a:pt x="15044" y="15073"/>
                </a:lnTo>
                <a:cubicBezTo>
                  <a:pt x="15253" y="15012"/>
                  <a:pt x="15434" y="14923"/>
                  <a:pt x="15646" y="14863"/>
                </a:cubicBezTo>
                <a:cubicBezTo>
                  <a:pt x="17395" y="14079"/>
                  <a:pt x="18871" y="12963"/>
                  <a:pt x="19987" y="11516"/>
                </a:cubicBezTo>
                <a:cubicBezTo>
                  <a:pt x="20409" y="11033"/>
                  <a:pt x="20559" y="10643"/>
                  <a:pt x="20559" y="10221"/>
                </a:cubicBezTo>
                <a:cubicBezTo>
                  <a:pt x="20559" y="9799"/>
                  <a:pt x="20409" y="9405"/>
                  <a:pt x="19987" y="8923"/>
                </a:cubicBezTo>
                <a:cubicBezTo>
                  <a:pt x="18871" y="7476"/>
                  <a:pt x="17395" y="6362"/>
                  <a:pt x="15646" y="5578"/>
                </a:cubicBezTo>
                <a:cubicBezTo>
                  <a:pt x="15434" y="5518"/>
                  <a:pt x="15253" y="5426"/>
                  <a:pt x="15044" y="5366"/>
                </a:cubicBezTo>
                <a:lnTo>
                  <a:pt x="15044" y="2443"/>
                </a:lnTo>
                <a:lnTo>
                  <a:pt x="16430" y="2443"/>
                </a:lnTo>
                <a:cubicBezTo>
                  <a:pt x="16611" y="3075"/>
                  <a:pt x="17154" y="3528"/>
                  <a:pt x="17817" y="3528"/>
                </a:cubicBezTo>
                <a:cubicBezTo>
                  <a:pt x="18630" y="3528"/>
                  <a:pt x="19293" y="2865"/>
                  <a:pt x="19293" y="2050"/>
                </a:cubicBezTo>
                <a:cubicBezTo>
                  <a:pt x="19293" y="1237"/>
                  <a:pt x="18630" y="574"/>
                  <a:pt x="17817" y="574"/>
                </a:cubicBezTo>
                <a:cubicBezTo>
                  <a:pt x="17154" y="574"/>
                  <a:pt x="16611" y="1025"/>
                  <a:pt x="16430" y="1659"/>
                </a:cubicBezTo>
                <a:lnTo>
                  <a:pt x="14650" y="1659"/>
                </a:lnTo>
                <a:cubicBezTo>
                  <a:pt x="14441" y="1659"/>
                  <a:pt x="14260" y="1840"/>
                  <a:pt x="14260" y="2050"/>
                </a:cubicBezTo>
                <a:lnTo>
                  <a:pt x="14260" y="5096"/>
                </a:lnTo>
                <a:cubicBezTo>
                  <a:pt x="13114" y="4734"/>
                  <a:pt x="11908" y="4522"/>
                  <a:pt x="10671" y="4493"/>
                </a:cubicBezTo>
                <a:lnTo>
                  <a:pt x="10671" y="2865"/>
                </a:lnTo>
                <a:cubicBezTo>
                  <a:pt x="11306" y="2684"/>
                  <a:pt x="11728" y="2142"/>
                  <a:pt x="11728" y="1447"/>
                </a:cubicBezTo>
                <a:cubicBezTo>
                  <a:pt x="11728" y="663"/>
                  <a:pt x="11093" y="0"/>
                  <a:pt x="102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01;p121">
            <a:extLst>
              <a:ext uri="{FF2B5EF4-FFF2-40B4-BE49-F238E27FC236}">
                <a16:creationId xmlns:a16="http://schemas.microsoft.com/office/drawing/2014/main" id="{C7CD368F-F9F3-A08E-7675-B9F5742DC8FE}"/>
              </a:ext>
            </a:extLst>
          </p:cNvPr>
          <p:cNvSpPr/>
          <p:nvPr/>
        </p:nvSpPr>
        <p:spPr>
          <a:xfrm>
            <a:off x="2233962" y="8595560"/>
            <a:ext cx="323095" cy="313933"/>
          </a:xfrm>
          <a:custGeom>
            <a:avLst/>
            <a:gdLst/>
            <a:ahLst/>
            <a:cxnLst/>
            <a:rect l="l" t="t" r="r" b="b"/>
            <a:pathLst>
              <a:path w="7839" h="7839" extrusionOk="0">
                <a:moveTo>
                  <a:pt x="3920" y="1990"/>
                </a:moveTo>
                <a:cubicBezTo>
                  <a:pt x="4974" y="1990"/>
                  <a:pt x="5849" y="2863"/>
                  <a:pt x="5849" y="3920"/>
                </a:cubicBezTo>
                <a:cubicBezTo>
                  <a:pt x="5849" y="4973"/>
                  <a:pt x="4974" y="5849"/>
                  <a:pt x="3920" y="5849"/>
                </a:cubicBezTo>
                <a:cubicBezTo>
                  <a:pt x="2834" y="5849"/>
                  <a:pt x="1990" y="4973"/>
                  <a:pt x="1990" y="3920"/>
                </a:cubicBezTo>
                <a:cubicBezTo>
                  <a:pt x="1990" y="2863"/>
                  <a:pt x="2834" y="1990"/>
                  <a:pt x="3920" y="1990"/>
                </a:cubicBezTo>
                <a:close/>
                <a:moveTo>
                  <a:pt x="3920" y="1"/>
                </a:moveTo>
                <a:cubicBezTo>
                  <a:pt x="3707" y="1"/>
                  <a:pt x="3527" y="182"/>
                  <a:pt x="3527" y="391"/>
                </a:cubicBezTo>
                <a:lnTo>
                  <a:pt x="3527" y="1207"/>
                </a:lnTo>
                <a:cubicBezTo>
                  <a:pt x="2321" y="1387"/>
                  <a:pt x="1387" y="2321"/>
                  <a:pt x="1207" y="3526"/>
                </a:cubicBezTo>
                <a:lnTo>
                  <a:pt x="391" y="3526"/>
                </a:lnTo>
                <a:cubicBezTo>
                  <a:pt x="182" y="3526"/>
                  <a:pt x="1" y="3707"/>
                  <a:pt x="1" y="3920"/>
                </a:cubicBezTo>
                <a:cubicBezTo>
                  <a:pt x="1" y="4129"/>
                  <a:pt x="182" y="4310"/>
                  <a:pt x="391" y="4310"/>
                </a:cubicBezTo>
                <a:lnTo>
                  <a:pt x="1207" y="4310"/>
                </a:lnTo>
                <a:cubicBezTo>
                  <a:pt x="1387" y="5516"/>
                  <a:pt x="2321" y="6452"/>
                  <a:pt x="3527" y="6633"/>
                </a:cubicBezTo>
                <a:lnTo>
                  <a:pt x="3527" y="7445"/>
                </a:lnTo>
                <a:cubicBezTo>
                  <a:pt x="3527" y="7658"/>
                  <a:pt x="3707" y="7838"/>
                  <a:pt x="3920" y="7838"/>
                </a:cubicBezTo>
                <a:cubicBezTo>
                  <a:pt x="4129" y="7838"/>
                  <a:pt x="4310" y="7658"/>
                  <a:pt x="4310" y="7445"/>
                </a:cubicBezTo>
                <a:lnTo>
                  <a:pt x="4310" y="6633"/>
                </a:lnTo>
                <a:cubicBezTo>
                  <a:pt x="5516" y="6452"/>
                  <a:pt x="6452" y="5516"/>
                  <a:pt x="6633" y="4310"/>
                </a:cubicBezTo>
                <a:lnTo>
                  <a:pt x="7445" y="4310"/>
                </a:lnTo>
                <a:cubicBezTo>
                  <a:pt x="7658" y="4310"/>
                  <a:pt x="7838" y="4129"/>
                  <a:pt x="7838" y="3920"/>
                </a:cubicBezTo>
                <a:cubicBezTo>
                  <a:pt x="7838" y="3707"/>
                  <a:pt x="7658" y="3526"/>
                  <a:pt x="7445" y="3526"/>
                </a:cubicBezTo>
                <a:lnTo>
                  <a:pt x="6633" y="3526"/>
                </a:lnTo>
                <a:cubicBezTo>
                  <a:pt x="6452" y="2321"/>
                  <a:pt x="5516" y="1387"/>
                  <a:pt x="4310" y="1207"/>
                </a:cubicBezTo>
                <a:lnTo>
                  <a:pt x="4310" y="391"/>
                </a:lnTo>
                <a:cubicBezTo>
                  <a:pt x="4310" y="182"/>
                  <a:pt x="4129" y="1"/>
                  <a:pt x="39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42" name="Google Shape;3856;p119">
            <a:extLst>
              <a:ext uri="{FF2B5EF4-FFF2-40B4-BE49-F238E27FC236}">
                <a16:creationId xmlns:a16="http://schemas.microsoft.com/office/drawing/2014/main" id="{DD964B24-5E96-903C-645C-16C528E54904}"/>
              </a:ext>
            </a:extLst>
          </p:cNvPr>
          <p:cNvGrpSpPr/>
          <p:nvPr/>
        </p:nvGrpSpPr>
        <p:grpSpPr>
          <a:xfrm rot="18800151">
            <a:off x="941891" y="1611924"/>
            <a:ext cx="780400" cy="357900"/>
            <a:chOff x="4598506" y="471425"/>
            <a:chExt cx="780400" cy="357900"/>
          </a:xfrm>
        </p:grpSpPr>
        <p:sp>
          <p:nvSpPr>
            <p:cNvPr id="43" name="Google Shape;3857;p119">
              <a:extLst>
                <a:ext uri="{FF2B5EF4-FFF2-40B4-BE49-F238E27FC236}">
                  <a16:creationId xmlns:a16="http://schemas.microsoft.com/office/drawing/2014/main" id="{05030D28-22CE-E993-1F7D-4265116C02FF}"/>
                </a:ext>
              </a:extLst>
            </p:cNvPr>
            <p:cNvSpPr/>
            <p:nvPr/>
          </p:nvSpPr>
          <p:spPr>
            <a:xfrm rot="5400000">
              <a:off x="5038106" y="488525"/>
              <a:ext cx="357900" cy="3237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3858;p119">
              <a:extLst>
                <a:ext uri="{FF2B5EF4-FFF2-40B4-BE49-F238E27FC236}">
                  <a16:creationId xmlns:a16="http://schemas.microsoft.com/office/drawing/2014/main" id="{CBA6AC42-5130-FCF0-297C-A7034FA473FA}"/>
                </a:ext>
              </a:extLst>
            </p:cNvPr>
            <p:cNvSpPr/>
            <p:nvPr/>
          </p:nvSpPr>
          <p:spPr>
            <a:xfrm rot="5400000">
              <a:off x="4581406" y="488525"/>
              <a:ext cx="357900" cy="3237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 name="Google Shape;3856;p119">
            <a:extLst>
              <a:ext uri="{FF2B5EF4-FFF2-40B4-BE49-F238E27FC236}">
                <a16:creationId xmlns:a16="http://schemas.microsoft.com/office/drawing/2014/main" id="{9A91E230-924A-2184-81C6-9AA99BA87BA5}"/>
              </a:ext>
            </a:extLst>
          </p:cNvPr>
          <p:cNvGrpSpPr/>
          <p:nvPr/>
        </p:nvGrpSpPr>
        <p:grpSpPr>
          <a:xfrm rot="2611248">
            <a:off x="1108628" y="9442890"/>
            <a:ext cx="780400" cy="357900"/>
            <a:chOff x="4598506" y="471425"/>
            <a:chExt cx="780400" cy="357900"/>
          </a:xfrm>
        </p:grpSpPr>
        <p:sp>
          <p:nvSpPr>
            <p:cNvPr id="46" name="Google Shape;3857;p119">
              <a:extLst>
                <a:ext uri="{FF2B5EF4-FFF2-40B4-BE49-F238E27FC236}">
                  <a16:creationId xmlns:a16="http://schemas.microsoft.com/office/drawing/2014/main" id="{17B70AA3-B87A-38B4-DB87-265E59C1C8B4}"/>
                </a:ext>
              </a:extLst>
            </p:cNvPr>
            <p:cNvSpPr/>
            <p:nvPr/>
          </p:nvSpPr>
          <p:spPr>
            <a:xfrm rot="5400000">
              <a:off x="5038106" y="488525"/>
              <a:ext cx="357900" cy="3237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 name="Google Shape;3858;p119">
              <a:extLst>
                <a:ext uri="{FF2B5EF4-FFF2-40B4-BE49-F238E27FC236}">
                  <a16:creationId xmlns:a16="http://schemas.microsoft.com/office/drawing/2014/main" id="{5B290DF1-5537-80F3-61CF-66A3D6D19632}"/>
                </a:ext>
              </a:extLst>
            </p:cNvPr>
            <p:cNvSpPr/>
            <p:nvPr/>
          </p:nvSpPr>
          <p:spPr>
            <a:xfrm rot="5400000">
              <a:off x="4581406" y="488525"/>
              <a:ext cx="357900" cy="3237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8" name="Google Shape;4235;p123">
            <a:extLst>
              <a:ext uri="{FF2B5EF4-FFF2-40B4-BE49-F238E27FC236}">
                <a16:creationId xmlns:a16="http://schemas.microsoft.com/office/drawing/2014/main" id="{79DA4762-4CCC-624A-F8BF-955B5A9AF32C}"/>
              </a:ext>
            </a:extLst>
          </p:cNvPr>
          <p:cNvPicPr preferRelativeResize="0"/>
          <p:nvPr/>
        </p:nvPicPr>
        <p:blipFill>
          <a:blip r:embed="rId5">
            <a:alphaModFix/>
          </a:blip>
          <a:stretch>
            <a:fillRect/>
          </a:stretch>
        </p:blipFill>
        <p:spPr>
          <a:xfrm>
            <a:off x="19168292" y="801438"/>
            <a:ext cx="3349539" cy="3335665"/>
          </a:xfrm>
          <a:prstGeom prst="rect">
            <a:avLst/>
          </a:prstGeom>
          <a:noFill/>
          <a:ln>
            <a:noFill/>
          </a:ln>
        </p:spPr>
      </p:pic>
      <p:pic>
        <p:nvPicPr>
          <p:cNvPr id="9" name="Google Shape;4243;p124">
            <a:extLst>
              <a:ext uri="{FF2B5EF4-FFF2-40B4-BE49-F238E27FC236}">
                <a16:creationId xmlns:a16="http://schemas.microsoft.com/office/drawing/2014/main" id="{C031919C-8541-27A9-1375-ECA2D8A56757}"/>
              </a:ext>
            </a:extLst>
          </p:cNvPr>
          <p:cNvPicPr preferRelativeResize="0"/>
          <p:nvPr/>
        </p:nvPicPr>
        <p:blipFill>
          <a:blip r:embed="rId6">
            <a:alphaModFix/>
          </a:blip>
          <a:stretch>
            <a:fillRect/>
          </a:stretch>
        </p:blipFill>
        <p:spPr>
          <a:xfrm>
            <a:off x="-4615003" y="538701"/>
            <a:ext cx="4902265" cy="3265834"/>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223" b="-39554"/>
            </a:stretch>
          </a:blipFill>
        </p:spPr>
      </p:sp>
      <p:sp>
        <p:nvSpPr>
          <p:cNvPr id="3" name="TextBox 3"/>
          <p:cNvSpPr txBox="1"/>
          <p:nvPr/>
        </p:nvSpPr>
        <p:spPr>
          <a:xfrm>
            <a:off x="4355726" y="2080393"/>
            <a:ext cx="9891072" cy="1897955"/>
          </a:xfrm>
          <a:prstGeom prst="rect">
            <a:avLst/>
          </a:prstGeom>
        </p:spPr>
        <p:txBody>
          <a:bodyPr lIns="0" tIns="0" rIns="0" bIns="0" rtlCol="0" anchor="t">
            <a:spAutoFit/>
          </a:bodyPr>
          <a:lstStyle/>
          <a:p>
            <a:pPr algn="ctr">
              <a:lnSpc>
                <a:spcPts val="7424"/>
              </a:lnSpc>
            </a:pPr>
            <a:r>
              <a:rPr lang="en-US" sz="6749" dirty="0">
                <a:solidFill>
                  <a:srgbClr val="FFFFFF"/>
                </a:solidFill>
                <a:latin typeface="HK Modular"/>
              </a:rPr>
              <a:t>Biological model</a:t>
            </a:r>
          </a:p>
        </p:txBody>
      </p:sp>
      <p:sp>
        <p:nvSpPr>
          <p:cNvPr id="4" name="TextBox 4"/>
          <p:cNvSpPr txBox="1"/>
          <p:nvPr/>
        </p:nvSpPr>
        <p:spPr>
          <a:xfrm>
            <a:off x="3152787" y="4388985"/>
            <a:ext cx="12296950" cy="906915"/>
          </a:xfrm>
          <a:prstGeom prst="rect">
            <a:avLst/>
          </a:prstGeom>
        </p:spPr>
        <p:txBody>
          <a:bodyPr lIns="0" tIns="0" rIns="0" bIns="0" rtlCol="0" anchor="t">
            <a:spAutoFit/>
          </a:bodyPr>
          <a:lstStyle/>
          <a:p>
            <a:pPr algn="ctr">
              <a:lnSpc>
                <a:spcPts val="3601"/>
              </a:lnSpc>
              <a:spcBef>
                <a:spcPct val="0"/>
              </a:spcBef>
            </a:pPr>
            <a:r>
              <a:rPr lang="en-US" sz="2572" dirty="0">
                <a:solidFill>
                  <a:srgbClr val="FFFFFF"/>
                </a:solidFill>
                <a:latin typeface="Garet"/>
              </a:rPr>
              <a:t>The human nervous system can be broken down into three stages that may be represented as follows:</a:t>
            </a:r>
          </a:p>
        </p:txBody>
      </p:sp>
      <p:pic>
        <p:nvPicPr>
          <p:cNvPr id="5" name="Picture 5"/>
          <p:cNvPicPr>
            <a:picLocks noChangeAspect="1"/>
          </p:cNvPicPr>
          <p:nvPr/>
        </p:nvPicPr>
        <p:blipFill>
          <a:blip r:embed="rId3"/>
          <a:srcRect/>
          <a:stretch>
            <a:fillRect/>
          </a:stretch>
        </p:blipFill>
        <p:spPr>
          <a:xfrm>
            <a:off x="7748800" y="8809509"/>
            <a:ext cx="3104923" cy="372591"/>
          </a:xfrm>
          <a:prstGeom prst="rect">
            <a:avLst/>
          </a:prstGeom>
        </p:spPr>
      </p:pic>
      <p:sp>
        <p:nvSpPr>
          <p:cNvPr id="6" name="Freeform 6"/>
          <p:cNvSpPr/>
          <p:nvPr/>
        </p:nvSpPr>
        <p:spPr>
          <a:xfrm>
            <a:off x="11491477" y="-3940089"/>
            <a:ext cx="10137315" cy="11358336"/>
          </a:xfrm>
          <a:custGeom>
            <a:avLst/>
            <a:gdLst/>
            <a:ahLst/>
            <a:cxnLst/>
            <a:rect l="l" t="t" r="r" b="b"/>
            <a:pathLst>
              <a:path w="10137315" h="11358336">
                <a:moveTo>
                  <a:pt x="0" y="0"/>
                </a:moveTo>
                <a:lnTo>
                  <a:pt x="10137315" y="0"/>
                </a:lnTo>
                <a:lnTo>
                  <a:pt x="10137315" y="11358337"/>
                </a:lnTo>
                <a:lnTo>
                  <a:pt x="0" y="11358337"/>
                </a:lnTo>
                <a:lnTo>
                  <a:pt x="0" y="0"/>
                </a:lnTo>
                <a:close/>
              </a:path>
            </a:pathLst>
          </a:custGeom>
          <a:blipFill>
            <a:blip r:embed="rId4">
              <a:alphaModFix amt="37000"/>
            </a:blip>
            <a:stretch>
              <a:fillRect/>
            </a:stretch>
          </a:blipFill>
        </p:spPr>
      </p:sp>
      <p:sp>
        <p:nvSpPr>
          <p:cNvPr id="7" name="Freeform 7"/>
          <p:cNvSpPr/>
          <p:nvPr/>
        </p:nvSpPr>
        <p:spPr>
          <a:xfrm>
            <a:off x="-4334600" y="3996259"/>
            <a:ext cx="10137315" cy="11358336"/>
          </a:xfrm>
          <a:custGeom>
            <a:avLst/>
            <a:gdLst/>
            <a:ahLst/>
            <a:cxnLst/>
            <a:rect l="l" t="t" r="r" b="b"/>
            <a:pathLst>
              <a:path w="10137315" h="11358336">
                <a:moveTo>
                  <a:pt x="0" y="0"/>
                </a:moveTo>
                <a:lnTo>
                  <a:pt x="10137315" y="0"/>
                </a:lnTo>
                <a:lnTo>
                  <a:pt x="10137315" y="11358336"/>
                </a:lnTo>
                <a:lnTo>
                  <a:pt x="0" y="11358336"/>
                </a:lnTo>
                <a:lnTo>
                  <a:pt x="0" y="0"/>
                </a:lnTo>
                <a:close/>
              </a:path>
            </a:pathLst>
          </a:custGeom>
          <a:blipFill>
            <a:blip r:embed="rId4">
              <a:alphaModFix amt="37000"/>
            </a:blip>
            <a:stretch>
              <a:fillRect/>
            </a:stretch>
          </a:blipFill>
        </p:spPr>
      </p:sp>
      <p:grpSp>
        <p:nvGrpSpPr>
          <p:cNvPr id="8" name="Group 8"/>
          <p:cNvGrpSpPr/>
          <p:nvPr/>
        </p:nvGrpSpPr>
        <p:grpSpPr>
          <a:xfrm>
            <a:off x="-739285" y="-510960"/>
            <a:ext cx="1812535" cy="1812535"/>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4D2CC1">
                    <a:alpha val="100000"/>
                  </a:srgbClr>
                </a:gs>
                <a:gs pos="100000">
                  <a:srgbClr val="7F64DA">
                    <a:alpha val="100000"/>
                  </a:srgbClr>
                </a:gs>
              </a:gsLst>
              <a:lin ang="0"/>
            </a:gradFill>
          </p:spPr>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2" name="TextBox 12"/>
          <p:cNvSpPr txBox="1"/>
          <p:nvPr/>
        </p:nvSpPr>
        <p:spPr>
          <a:xfrm>
            <a:off x="8666632" y="801438"/>
            <a:ext cx="954735" cy="500137"/>
          </a:xfrm>
          <a:prstGeom prst="rect">
            <a:avLst/>
          </a:prstGeom>
        </p:spPr>
        <p:txBody>
          <a:bodyPr lIns="0" tIns="0" rIns="0" bIns="0" rtlCol="0" anchor="t">
            <a:spAutoFit/>
          </a:bodyPr>
          <a:lstStyle/>
          <a:p>
            <a:pPr algn="l">
              <a:lnSpc>
                <a:spcPts val="3866"/>
              </a:lnSpc>
            </a:pPr>
            <a:r>
              <a:rPr lang="en-US" sz="3514" dirty="0">
                <a:solidFill>
                  <a:srgbClr val="FFFFFF"/>
                </a:solidFill>
                <a:latin typeface="HK Modular"/>
              </a:rPr>
              <a:t>06</a:t>
            </a:r>
          </a:p>
        </p:txBody>
      </p:sp>
      <p:pic>
        <p:nvPicPr>
          <p:cNvPr id="22" name="Picture 21">
            <a:extLst>
              <a:ext uri="{FF2B5EF4-FFF2-40B4-BE49-F238E27FC236}">
                <a16:creationId xmlns:a16="http://schemas.microsoft.com/office/drawing/2014/main" id="{0F791CF2-16D3-CDFB-D8D7-4E08B180732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59748" y="5705475"/>
            <a:ext cx="10687050" cy="962025"/>
          </a:xfrm>
          <a:prstGeom prst="rect">
            <a:avLst/>
          </a:prstGeom>
        </p:spPr>
      </p:pic>
      <p:sp>
        <p:nvSpPr>
          <p:cNvPr id="23" name="TextBox 4">
            <a:extLst>
              <a:ext uri="{FF2B5EF4-FFF2-40B4-BE49-F238E27FC236}">
                <a16:creationId xmlns:a16="http://schemas.microsoft.com/office/drawing/2014/main" id="{E4142730-27F2-B204-2D6F-FFCF5951D243}"/>
              </a:ext>
            </a:extLst>
          </p:cNvPr>
          <p:cNvSpPr txBox="1"/>
          <p:nvPr/>
        </p:nvSpPr>
        <p:spPr>
          <a:xfrm>
            <a:off x="2995524" y="7051520"/>
            <a:ext cx="12296950" cy="1368580"/>
          </a:xfrm>
          <a:prstGeom prst="rect">
            <a:avLst/>
          </a:prstGeom>
        </p:spPr>
        <p:txBody>
          <a:bodyPr lIns="0" tIns="0" rIns="0" bIns="0" rtlCol="0" anchor="t">
            <a:spAutoFit/>
          </a:bodyPr>
          <a:lstStyle/>
          <a:p>
            <a:pPr algn="ctr">
              <a:lnSpc>
                <a:spcPts val="3601"/>
              </a:lnSpc>
              <a:spcBef>
                <a:spcPct val="0"/>
              </a:spcBef>
            </a:pPr>
            <a:r>
              <a:rPr lang="en-US" sz="2572" dirty="0">
                <a:solidFill>
                  <a:srgbClr val="FFFFFF"/>
                </a:solidFill>
                <a:latin typeface="Garet"/>
              </a:rPr>
              <a:t>The receptors collect information from the environment. The effectors generate interactions with the environment e.g. activate muscles. The flow of information/activation is represented by arrows.</a:t>
            </a:r>
          </a:p>
        </p:txBody>
      </p:sp>
      <p:pic>
        <p:nvPicPr>
          <p:cNvPr id="13" name="Google Shape;4235;p123">
            <a:extLst>
              <a:ext uri="{FF2B5EF4-FFF2-40B4-BE49-F238E27FC236}">
                <a16:creationId xmlns:a16="http://schemas.microsoft.com/office/drawing/2014/main" id="{FD4DD24A-E9F4-1BEB-B9EA-871EE4A9253B}"/>
              </a:ext>
            </a:extLst>
          </p:cNvPr>
          <p:cNvPicPr preferRelativeResize="0"/>
          <p:nvPr/>
        </p:nvPicPr>
        <p:blipFill>
          <a:blip r:embed="rId6">
            <a:alphaModFix/>
          </a:blip>
          <a:stretch>
            <a:fillRect/>
          </a:stretch>
        </p:blipFill>
        <p:spPr>
          <a:xfrm>
            <a:off x="13617704" y="949490"/>
            <a:ext cx="3349539" cy="3335665"/>
          </a:xfrm>
          <a:prstGeom prst="rect">
            <a:avLst/>
          </a:prstGeom>
          <a:noFill/>
          <a:ln>
            <a:noFill/>
          </a:ln>
        </p:spPr>
      </p:pic>
      <p:pic>
        <p:nvPicPr>
          <p:cNvPr id="14" name="Google Shape;4243;p124">
            <a:extLst>
              <a:ext uri="{FF2B5EF4-FFF2-40B4-BE49-F238E27FC236}">
                <a16:creationId xmlns:a16="http://schemas.microsoft.com/office/drawing/2014/main" id="{50D162B9-1FB6-E5DC-4935-EE0FB07A5C63}"/>
              </a:ext>
            </a:extLst>
          </p:cNvPr>
          <p:cNvPicPr preferRelativeResize="0"/>
          <p:nvPr/>
        </p:nvPicPr>
        <p:blipFill>
          <a:blip r:embed="rId7">
            <a:alphaModFix/>
          </a:blip>
          <a:stretch>
            <a:fillRect/>
          </a:stretch>
        </p:blipFill>
        <p:spPr>
          <a:xfrm>
            <a:off x="762000" y="801438"/>
            <a:ext cx="4902265" cy="3265834"/>
          </a:xfrm>
          <a:prstGeom prst="rect">
            <a:avLst/>
          </a:prstGeom>
          <a:noFill/>
          <a:ln>
            <a:noFill/>
          </a:ln>
        </p:spPr>
      </p:pic>
      <p:grpSp>
        <p:nvGrpSpPr>
          <p:cNvPr id="15" name="Group 8">
            <a:extLst>
              <a:ext uri="{FF2B5EF4-FFF2-40B4-BE49-F238E27FC236}">
                <a16:creationId xmlns:a16="http://schemas.microsoft.com/office/drawing/2014/main" id="{2C58FFB9-7BF7-E436-BF17-D8F8BD91AFB5}"/>
              </a:ext>
            </a:extLst>
          </p:cNvPr>
          <p:cNvGrpSpPr/>
          <p:nvPr/>
        </p:nvGrpSpPr>
        <p:grpSpPr>
          <a:xfrm>
            <a:off x="17214750" y="8900462"/>
            <a:ext cx="1812535" cy="1812535"/>
            <a:chOff x="0" y="0"/>
            <a:chExt cx="812800" cy="812800"/>
          </a:xfrm>
        </p:grpSpPr>
        <p:sp>
          <p:nvSpPr>
            <p:cNvPr id="16" name="Freeform 9">
              <a:extLst>
                <a:ext uri="{FF2B5EF4-FFF2-40B4-BE49-F238E27FC236}">
                  <a16:creationId xmlns:a16="http://schemas.microsoft.com/office/drawing/2014/main" id="{0D55BA5E-E352-D13B-781B-F64A5F478C39}"/>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4D2CC1">
                    <a:alpha val="100000"/>
                  </a:srgbClr>
                </a:gs>
                <a:gs pos="100000">
                  <a:srgbClr val="7F64DA">
                    <a:alpha val="100000"/>
                  </a:srgbClr>
                </a:gs>
              </a:gsLst>
              <a:lin ang="0"/>
            </a:gradFill>
          </p:spPr>
        </p:sp>
        <p:sp>
          <p:nvSpPr>
            <p:cNvPr id="17" name="TextBox 10">
              <a:extLst>
                <a:ext uri="{FF2B5EF4-FFF2-40B4-BE49-F238E27FC236}">
                  <a16:creationId xmlns:a16="http://schemas.microsoft.com/office/drawing/2014/main" id="{21421A84-27D4-15F6-0E0B-530FE74E6EDC}"/>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pic>
        <p:nvPicPr>
          <p:cNvPr id="11" name="Google Shape;766;p69">
            <a:extLst>
              <a:ext uri="{FF2B5EF4-FFF2-40B4-BE49-F238E27FC236}">
                <a16:creationId xmlns:a16="http://schemas.microsoft.com/office/drawing/2014/main" id="{6DB3C266-0DB7-2B22-12F1-1A69630877EB}"/>
              </a:ext>
            </a:extLst>
          </p:cNvPr>
          <p:cNvPicPr preferRelativeResize="0"/>
          <p:nvPr/>
        </p:nvPicPr>
        <p:blipFill rotWithShape="1">
          <a:blip r:embed="rId8">
            <a:alphaModFix/>
          </a:blip>
          <a:srcRect t="6539" b="4602"/>
          <a:stretch/>
        </p:blipFill>
        <p:spPr>
          <a:xfrm>
            <a:off x="19594530" y="4225813"/>
            <a:ext cx="4068524" cy="2565247"/>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223" b="-39554"/>
            </a:stretch>
          </a:blipFill>
        </p:spPr>
      </p:sp>
      <p:sp>
        <p:nvSpPr>
          <p:cNvPr id="3" name="TextBox 3"/>
          <p:cNvSpPr txBox="1"/>
          <p:nvPr/>
        </p:nvSpPr>
        <p:spPr>
          <a:xfrm>
            <a:off x="152400" y="1638300"/>
            <a:ext cx="17830800" cy="948978"/>
          </a:xfrm>
          <a:prstGeom prst="rect">
            <a:avLst/>
          </a:prstGeom>
        </p:spPr>
        <p:txBody>
          <a:bodyPr wrap="square" lIns="0" tIns="0" rIns="0" bIns="0" rtlCol="0" anchor="t">
            <a:spAutoFit/>
          </a:bodyPr>
          <a:lstStyle/>
          <a:p>
            <a:pPr algn="ctr">
              <a:lnSpc>
                <a:spcPts val="7424"/>
              </a:lnSpc>
            </a:pPr>
            <a:r>
              <a:rPr lang="en-US" sz="6749" dirty="0">
                <a:solidFill>
                  <a:srgbClr val="FFFFFF"/>
                </a:solidFill>
                <a:latin typeface="HK Modular"/>
              </a:rPr>
              <a:t>ANN: Artificial Neural N/W</a:t>
            </a:r>
          </a:p>
        </p:txBody>
      </p:sp>
      <p:sp>
        <p:nvSpPr>
          <p:cNvPr id="4" name="TextBox 4"/>
          <p:cNvSpPr txBox="1"/>
          <p:nvPr/>
        </p:nvSpPr>
        <p:spPr>
          <a:xfrm>
            <a:off x="956810" y="2781300"/>
            <a:ext cx="14435590" cy="6908558"/>
          </a:xfrm>
          <a:prstGeom prst="rect">
            <a:avLst/>
          </a:prstGeom>
        </p:spPr>
        <p:txBody>
          <a:bodyPr wrap="square" lIns="0" tIns="0" rIns="0" bIns="0" rtlCol="0" anchor="t">
            <a:spAutoFit/>
          </a:bodyPr>
          <a:lstStyle/>
          <a:p>
            <a:pPr algn="ctr">
              <a:lnSpc>
                <a:spcPts val="3601"/>
              </a:lnSpc>
              <a:spcBef>
                <a:spcPct val="0"/>
              </a:spcBef>
            </a:pPr>
            <a:r>
              <a:rPr lang="en-US" sz="2572" dirty="0">
                <a:solidFill>
                  <a:srgbClr val="FFFFFF"/>
                </a:solidFill>
                <a:latin typeface="Garet"/>
              </a:rPr>
              <a:t>Artificial Neural Networks (ANN) are densely interconnected frameworks of artificial neurons designed to imitate the brain using software or hardware. They acquire knowledge through learning and store it in weights, also known as coefficients. ANN is particularly well-suited for non-linear applications such as regressions, clustering, and classification. These networks have the remarkable ability to recognize complex patterns and model non-linear systems by learning from examples.</a:t>
            </a:r>
            <a:br>
              <a:rPr lang="en-US" sz="2572" dirty="0">
                <a:solidFill>
                  <a:srgbClr val="FFFFFF"/>
                </a:solidFill>
                <a:latin typeface="Garet"/>
              </a:rPr>
            </a:br>
            <a:endParaRPr lang="en-US" sz="2572" dirty="0">
              <a:solidFill>
                <a:srgbClr val="FFFFFF"/>
              </a:solidFill>
              <a:latin typeface="Garet"/>
            </a:endParaRPr>
          </a:p>
          <a:p>
            <a:pPr algn="ctr">
              <a:lnSpc>
                <a:spcPts val="3601"/>
              </a:lnSpc>
              <a:spcBef>
                <a:spcPct val="0"/>
              </a:spcBef>
            </a:pPr>
            <a:r>
              <a:rPr lang="en-US" sz="2572" dirty="0">
                <a:solidFill>
                  <a:srgbClr val="FFFFFF"/>
                </a:solidFill>
                <a:latin typeface="Garet"/>
              </a:rPr>
              <a:t>Key advantages of ANN is their high degree of structural parallelism, which allows them to respond quickly. They are frequently used in data modeling and statistical analysis as alternatives to traditional non-linear regression and clustering methods, especially in contexts involving classification or prediction. Deep learning, a subset of ANN, aims to discover relationships between data sets by mimicking brain processes. This approach enables the performance of complex calculations and the detection of patterns and trends in data that are often too intricate for other computer systems or users to identify on their own.</a:t>
            </a:r>
          </a:p>
        </p:txBody>
      </p:sp>
      <p:pic>
        <p:nvPicPr>
          <p:cNvPr id="5" name="Picture 5"/>
          <p:cNvPicPr>
            <a:picLocks noChangeAspect="1"/>
          </p:cNvPicPr>
          <p:nvPr/>
        </p:nvPicPr>
        <p:blipFill>
          <a:blip r:embed="rId3"/>
          <a:srcRect/>
          <a:stretch>
            <a:fillRect/>
          </a:stretch>
        </p:blipFill>
        <p:spPr>
          <a:xfrm>
            <a:off x="7013559" y="9788904"/>
            <a:ext cx="3306145" cy="396738"/>
          </a:xfrm>
          <a:prstGeom prst="rect">
            <a:avLst/>
          </a:prstGeom>
        </p:spPr>
      </p:pic>
      <p:sp>
        <p:nvSpPr>
          <p:cNvPr id="6" name="Freeform 6"/>
          <p:cNvSpPr/>
          <p:nvPr/>
        </p:nvSpPr>
        <p:spPr>
          <a:xfrm>
            <a:off x="13713285" y="-535668"/>
            <a:ext cx="10137315" cy="11358336"/>
          </a:xfrm>
          <a:custGeom>
            <a:avLst/>
            <a:gdLst/>
            <a:ahLst/>
            <a:cxnLst/>
            <a:rect l="l" t="t" r="r" b="b"/>
            <a:pathLst>
              <a:path w="10137315" h="11358336">
                <a:moveTo>
                  <a:pt x="0" y="0"/>
                </a:moveTo>
                <a:lnTo>
                  <a:pt x="10137315" y="0"/>
                </a:lnTo>
                <a:lnTo>
                  <a:pt x="10137315" y="11358337"/>
                </a:lnTo>
                <a:lnTo>
                  <a:pt x="0" y="11358337"/>
                </a:lnTo>
                <a:lnTo>
                  <a:pt x="0" y="0"/>
                </a:lnTo>
                <a:close/>
              </a:path>
            </a:pathLst>
          </a:custGeom>
          <a:blipFill>
            <a:blip r:embed="rId4">
              <a:alphaModFix amt="37000"/>
            </a:blip>
            <a:stretch>
              <a:fillRect/>
            </a:stretch>
          </a:blipFill>
        </p:spPr>
      </p:sp>
      <p:sp>
        <p:nvSpPr>
          <p:cNvPr id="7" name="Freeform 7"/>
          <p:cNvSpPr/>
          <p:nvPr/>
        </p:nvSpPr>
        <p:spPr>
          <a:xfrm>
            <a:off x="-5486400" y="431119"/>
            <a:ext cx="10137315" cy="11358336"/>
          </a:xfrm>
          <a:custGeom>
            <a:avLst/>
            <a:gdLst/>
            <a:ahLst/>
            <a:cxnLst/>
            <a:rect l="l" t="t" r="r" b="b"/>
            <a:pathLst>
              <a:path w="10137315" h="11358336">
                <a:moveTo>
                  <a:pt x="0" y="0"/>
                </a:moveTo>
                <a:lnTo>
                  <a:pt x="10137315" y="0"/>
                </a:lnTo>
                <a:lnTo>
                  <a:pt x="10137315" y="11358336"/>
                </a:lnTo>
                <a:lnTo>
                  <a:pt x="0" y="11358336"/>
                </a:lnTo>
                <a:lnTo>
                  <a:pt x="0" y="0"/>
                </a:lnTo>
                <a:close/>
              </a:path>
            </a:pathLst>
          </a:custGeom>
          <a:blipFill>
            <a:blip r:embed="rId4">
              <a:alphaModFix amt="37000"/>
            </a:blip>
            <a:stretch>
              <a:fillRect/>
            </a:stretch>
          </a:blipFill>
        </p:spPr>
      </p:sp>
      <p:grpSp>
        <p:nvGrpSpPr>
          <p:cNvPr id="8" name="Group 8"/>
          <p:cNvGrpSpPr/>
          <p:nvPr/>
        </p:nvGrpSpPr>
        <p:grpSpPr>
          <a:xfrm>
            <a:off x="-685800" y="-342900"/>
            <a:ext cx="1812535" cy="1812535"/>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4D2CC1">
                    <a:alpha val="100000"/>
                  </a:srgbClr>
                </a:gs>
                <a:gs pos="100000">
                  <a:srgbClr val="7F64DA">
                    <a:alpha val="100000"/>
                  </a:srgbClr>
                </a:gs>
              </a:gsLst>
              <a:lin ang="0"/>
            </a:gradFill>
          </p:spPr>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2" name="TextBox 12"/>
          <p:cNvSpPr txBox="1"/>
          <p:nvPr/>
        </p:nvSpPr>
        <p:spPr>
          <a:xfrm>
            <a:off x="8666632" y="801438"/>
            <a:ext cx="954735" cy="500137"/>
          </a:xfrm>
          <a:prstGeom prst="rect">
            <a:avLst/>
          </a:prstGeom>
        </p:spPr>
        <p:txBody>
          <a:bodyPr lIns="0" tIns="0" rIns="0" bIns="0" rtlCol="0" anchor="t">
            <a:spAutoFit/>
          </a:bodyPr>
          <a:lstStyle/>
          <a:p>
            <a:pPr algn="l">
              <a:lnSpc>
                <a:spcPts val="3866"/>
              </a:lnSpc>
            </a:pPr>
            <a:r>
              <a:rPr lang="en-US" sz="3514" dirty="0">
                <a:solidFill>
                  <a:srgbClr val="FFFFFF"/>
                </a:solidFill>
                <a:latin typeface="HK Modular"/>
              </a:rPr>
              <a:t>07</a:t>
            </a:r>
          </a:p>
        </p:txBody>
      </p:sp>
      <p:pic>
        <p:nvPicPr>
          <p:cNvPr id="11" name="Google Shape;766;p69">
            <a:extLst>
              <a:ext uri="{FF2B5EF4-FFF2-40B4-BE49-F238E27FC236}">
                <a16:creationId xmlns:a16="http://schemas.microsoft.com/office/drawing/2014/main" id="{88CE85B0-D198-5D0E-577E-8F6DCED96563}"/>
              </a:ext>
            </a:extLst>
          </p:cNvPr>
          <p:cNvPicPr preferRelativeResize="0"/>
          <p:nvPr/>
        </p:nvPicPr>
        <p:blipFill rotWithShape="1">
          <a:blip r:embed="rId5">
            <a:alphaModFix/>
          </a:blip>
          <a:srcRect t="6539" b="4602"/>
          <a:stretch/>
        </p:blipFill>
        <p:spPr>
          <a:xfrm>
            <a:off x="14713418" y="4533900"/>
            <a:ext cx="4068524" cy="2565247"/>
          </a:xfrm>
          <a:prstGeom prst="rect">
            <a:avLst/>
          </a:prstGeom>
          <a:noFill/>
          <a:ln>
            <a:noFill/>
          </a:ln>
        </p:spPr>
      </p:pic>
      <p:grpSp>
        <p:nvGrpSpPr>
          <p:cNvPr id="17" name="Google Shape;1002;p80">
            <a:extLst>
              <a:ext uri="{FF2B5EF4-FFF2-40B4-BE49-F238E27FC236}">
                <a16:creationId xmlns:a16="http://schemas.microsoft.com/office/drawing/2014/main" id="{875FF189-1A24-D4B4-7B87-7A40315AFD7B}"/>
              </a:ext>
            </a:extLst>
          </p:cNvPr>
          <p:cNvGrpSpPr/>
          <p:nvPr/>
        </p:nvGrpSpPr>
        <p:grpSpPr>
          <a:xfrm rot="16200000">
            <a:off x="16820767" y="7335712"/>
            <a:ext cx="1154625" cy="1014150"/>
            <a:chOff x="6487700" y="903313"/>
            <a:chExt cx="1154625" cy="1014150"/>
          </a:xfrm>
        </p:grpSpPr>
        <p:grpSp>
          <p:nvGrpSpPr>
            <p:cNvPr id="18" name="Google Shape;1003;p80">
              <a:extLst>
                <a:ext uri="{FF2B5EF4-FFF2-40B4-BE49-F238E27FC236}">
                  <a16:creationId xmlns:a16="http://schemas.microsoft.com/office/drawing/2014/main" id="{DF2A6C43-C119-1DDA-A85D-5B855AE362F8}"/>
                </a:ext>
              </a:extLst>
            </p:cNvPr>
            <p:cNvGrpSpPr/>
            <p:nvPr/>
          </p:nvGrpSpPr>
          <p:grpSpPr>
            <a:xfrm flipH="1">
              <a:off x="6487700" y="1486963"/>
              <a:ext cx="1154625" cy="430500"/>
              <a:chOff x="4042650" y="642025"/>
              <a:chExt cx="1154625" cy="430500"/>
            </a:xfrm>
          </p:grpSpPr>
          <p:sp>
            <p:nvSpPr>
              <p:cNvPr id="20" name="Google Shape;1004;p80">
                <a:extLst>
                  <a:ext uri="{FF2B5EF4-FFF2-40B4-BE49-F238E27FC236}">
                    <a16:creationId xmlns:a16="http://schemas.microsoft.com/office/drawing/2014/main" id="{F5A94F5F-7FDB-7BC1-80F4-311AED616068}"/>
                  </a:ext>
                </a:extLst>
              </p:cNvPr>
              <p:cNvSpPr/>
              <p:nvPr/>
            </p:nvSpPr>
            <p:spPr>
              <a:xfrm>
                <a:off x="4042650" y="642025"/>
                <a:ext cx="498000" cy="4305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005;p80">
                <a:extLst>
                  <a:ext uri="{FF2B5EF4-FFF2-40B4-BE49-F238E27FC236}">
                    <a16:creationId xmlns:a16="http://schemas.microsoft.com/office/drawing/2014/main" id="{E6E9AA70-78E2-EC0B-03E8-3B6357017E4F}"/>
                  </a:ext>
                </a:extLst>
              </p:cNvPr>
              <p:cNvSpPr/>
              <p:nvPr/>
            </p:nvSpPr>
            <p:spPr>
              <a:xfrm>
                <a:off x="4699275" y="642025"/>
                <a:ext cx="498000" cy="4305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 name="Google Shape;1006;p80">
              <a:extLst>
                <a:ext uri="{FF2B5EF4-FFF2-40B4-BE49-F238E27FC236}">
                  <a16:creationId xmlns:a16="http://schemas.microsoft.com/office/drawing/2014/main" id="{4C06BB82-9AD9-025B-16C4-16842C635B6D}"/>
                </a:ext>
              </a:extLst>
            </p:cNvPr>
            <p:cNvSpPr/>
            <p:nvPr/>
          </p:nvSpPr>
          <p:spPr>
            <a:xfrm flipH="1">
              <a:off x="7144325" y="903313"/>
              <a:ext cx="498000" cy="4305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 name="Google Shape;1002;p80">
            <a:extLst>
              <a:ext uri="{FF2B5EF4-FFF2-40B4-BE49-F238E27FC236}">
                <a16:creationId xmlns:a16="http://schemas.microsoft.com/office/drawing/2014/main" id="{4284971F-3284-D168-7BC1-A6F4D06EB8B7}"/>
              </a:ext>
            </a:extLst>
          </p:cNvPr>
          <p:cNvGrpSpPr/>
          <p:nvPr/>
        </p:nvGrpSpPr>
        <p:grpSpPr>
          <a:xfrm>
            <a:off x="16900080" y="3183845"/>
            <a:ext cx="1154625" cy="1014150"/>
            <a:chOff x="6487700" y="903313"/>
            <a:chExt cx="1154625" cy="1014150"/>
          </a:xfrm>
        </p:grpSpPr>
        <p:grpSp>
          <p:nvGrpSpPr>
            <p:cNvPr id="23" name="Google Shape;1003;p80">
              <a:extLst>
                <a:ext uri="{FF2B5EF4-FFF2-40B4-BE49-F238E27FC236}">
                  <a16:creationId xmlns:a16="http://schemas.microsoft.com/office/drawing/2014/main" id="{3EB13358-94AF-5D14-7FC5-3EE4ABFCD1A3}"/>
                </a:ext>
              </a:extLst>
            </p:cNvPr>
            <p:cNvGrpSpPr/>
            <p:nvPr/>
          </p:nvGrpSpPr>
          <p:grpSpPr>
            <a:xfrm flipH="1">
              <a:off x="6487700" y="1486963"/>
              <a:ext cx="1154625" cy="430500"/>
              <a:chOff x="4042650" y="642025"/>
              <a:chExt cx="1154625" cy="430500"/>
            </a:xfrm>
          </p:grpSpPr>
          <p:sp>
            <p:nvSpPr>
              <p:cNvPr id="25" name="Google Shape;1004;p80">
                <a:extLst>
                  <a:ext uri="{FF2B5EF4-FFF2-40B4-BE49-F238E27FC236}">
                    <a16:creationId xmlns:a16="http://schemas.microsoft.com/office/drawing/2014/main" id="{F9337C48-9B67-F809-E41C-095D36C53EAE}"/>
                  </a:ext>
                </a:extLst>
              </p:cNvPr>
              <p:cNvSpPr/>
              <p:nvPr/>
            </p:nvSpPr>
            <p:spPr>
              <a:xfrm>
                <a:off x="4042650" y="642025"/>
                <a:ext cx="498000" cy="4305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005;p80">
                <a:extLst>
                  <a:ext uri="{FF2B5EF4-FFF2-40B4-BE49-F238E27FC236}">
                    <a16:creationId xmlns:a16="http://schemas.microsoft.com/office/drawing/2014/main" id="{8524E629-1586-6586-7F8D-6A15160AD508}"/>
                  </a:ext>
                </a:extLst>
              </p:cNvPr>
              <p:cNvSpPr/>
              <p:nvPr/>
            </p:nvSpPr>
            <p:spPr>
              <a:xfrm>
                <a:off x="4699275" y="642025"/>
                <a:ext cx="498000" cy="4305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 name="Google Shape;1006;p80">
              <a:extLst>
                <a:ext uri="{FF2B5EF4-FFF2-40B4-BE49-F238E27FC236}">
                  <a16:creationId xmlns:a16="http://schemas.microsoft.com/office/drawing/2014/main" id="{F7D467D6-622B-A903-3BB0-4804377A6E22}"/>
                </a:ext>
              </a:extLst>
            </p:cNvPr>
            <p:cNvSpPr/>
            <p:nvPr/>
          </p:nvSpPr>
          <p:spPr>
            <a:xfrm flipH="1">
              <a:off x="7144325" y="903313"/>
              <a:ext cx="498000" cy="4305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 name="Freeform 6">
            <a:extLst>
              <a:ext uri="{FF2B5EF4-FFF2-40B4-BE49-F238E27FC236}">
                <a16:creationId xmlns:a16="http://schemas.microsoft.com/office/drawing/2014/main" id="{6F123F51-1E35-7E03-C4A0-B4D456B9A08D}"/>
              </a:ext>
            </a:extLst>
          </p:cNvPr>
          <p:cNvSpPr/>
          <p:nvPr/>
        </p:nvSpPr>
        <p:spPr>
          <a:xfrm>
            <a:off x="-1313543" y="9526359"/>
            <a:ext cx="771748" cy="364826"/>
          </a:xfrm>
          <a:custGeom>
            <a:avLst/>
            <a:gdLst/>
            <a:ahLst/>
            <a:cxnLst/>
            <a:rect l="l" t="t" r="r" b="b"/>
            <a:pathLst>
              <a:path w="771748" h="364826">
                <a:moveTo>
                  <a:pt x="0" y="0"/>
                </a:moveTo>
                <a:lnTo>
                  <a:pt x="771748" y="0"/>
                </a:lnTo>
                <a:lnTo>
                  <a:pt x="771748" y="364827"/>
                </a:lnTo>
                <a:lnTo>
                  <a:pt x="0" y="36482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Tree>
    <p:extLst>
      <p:ext uri="{BB962C8B-B14F-4D97-AF65-F5344CB8AC3E}">
        <p14:creationId xmlns:p14="http://schemas.microsoft.com/office/powerpoint/2010/main" val="3044555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223" b="-39554"/>
            </a:stretch>
          </a:blipFill>
        </p:spPr>
        <p:txBody>
          <a:bodyPr/>
          <a:lstStyle/>
          <a:p>
            <a:endParaRPr lang="en-IN"/>
          </a:p>
        </p:txBody>
      </p:sp>
      <p:sp>
        <p:nvSpPr>
          <p:cNvPr id="3" name="TextBox 3"/>
          <p:cNvSpPr txBox="1"/>
          <p:nvPr/>
        </p:nvSpPr>
        <p:spPr>
          <a:xfrm>
            <a:off x="214631" y="1781140"/>
            <a:ext cx="13300510" cy="948978"/>
          </a:xfrm>
          <a:prstGeom prst="rect">
            <a:avLst/>
          </a:prstGeom>
        </p:spPr>
        <p:txBody>
          <a:bodyPr wrap="square" lIns="0" tIns="0" rIns="0" bIns="0" rtlCol="0" anchor="t">
            <a:spAutoFit/>
          </a:bodyPr>
          <a:lstStyle/>
          <a:p>
            <a:pPr algn="l">
              <a:lnSpc>
                <a:spcPts val="7424"/>
              </a:lnSpc>
            </a:pPr>
            <a:r>
              <a:rPr lang="en-US" sz="6749" dirty="0">
                <a:solidFill>
                  <a:srgbClr val="FFFFFF"/>
                </a:solidFill>
                <a:latin typeface="HK Modular"/>
              </a:rPr>
              <a:t>Feed-forward IN ANN</a:t>
            </a:r>
          </a:p>
        </p:txBody>
      </p:sp>
      <p:pic>
        <p:nvPicPr>
          <p:cNvPr id="5" name="Picture 5"/>
          <p:cNvPicPr>
            <a:picLocks noChangeAspect="1"/>
          </p:cNvPicPr>
          <p:nvPr/>
        </p:nvPicPr>
        <p:blipFill>
          <a:blip r:embed="rId3"/>
          <a:srcRect/>
          <a:stretch>
            <a:fillRect/>
          </a:stretch>
        </p:blipFill>
        <p:spPr>
          <a:xfrm>
            <a:off x="3296081" y="9014808"/>
            <a:ext cx="3104923" cy="372591"/>
          </a:xfrm>
          <a:prstGeom prst="rect">
            <a:avLst/>
          </a:prstGeom>
        </p:spPr>
      </p:pic>
      <p:sp>
        <p:nvSpPr>
          <p:cNvPr id="6" name="Freeform 6"/>
          <p:cNvSpPr/>
          <p:nvPr/>
        </p:nvSpPr>
        <p:spPr>
          <a:xfrm>
            <a:off x="16174261" y="9571509"/>
            <a:ext cx="771748" cy="364826"/>
          </a:xfrm>
          <a:custGeom>
            <a:avLst/>
            <a:gdLst/>
            <a:ahLst/>
            <a:cxnLst/>
            <a:rect l="l" t="t" r="r" b="b"/>
            <a:pathLst>
              <a:path w="771748" h="364826">
                <a:moveTo>
                  <a:pt x="0" y="0"/>
                </a:moveTo>
                <a:lnTo>
                  <a:pt x="771748" y="0"/>
                </a:lnTo>
                <a:lnTo>
                  <a:pt x="771748" y="364827"/>
                </a:lnTo>
                <a:lnTo>
                  <a:pt x="0" y="36482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7" name="Group 7"/>
          <p:cNvGrpSpPr/>
          <p:nvPr/>
        </p:nvGrpSpPr>
        <p:grpSpPr>
          <a:xfrm>
            <a:off x="13066501" y="841800"/>
            <a:ext cx="897280" cy="897280"/>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4D2CC1">
                    <a:alpha val="100000"/>
                  </a:srgbClr>
                </a:gs>
                <a:gs pos="100000">
                  <a:srgbClr val="7F64DA">
                    <a:alpha val="100000"/>
                  </a:srgbClr>
                </a:gs>
              </a:gsLst>
              <a:lin ang="0"/>
            </a:gradFill>
          </p:spPr>
        </p:sp>
        <p:sp>
          <p:nvSpPr>
            <p:cNvPr id="9" name="TextBox 9"/>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0" name="Group 10"/>
          <p:cNvGrpSpPr/>
          <p:nvPr/>
        </p:nvGrpSpPr>
        <p:grpSpPr>
          <a:xfrm>
            <a:off x="15425779" y="1562100"/>
            <a:ext cx="1230877" cy="1230877"/>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4D2CC1">
                    <a:alpha val="100000"/>
                  </a:srgbClr>
                </a:gs>
                <a:gs pos="100000">
                  <a:srgbClr val="7F64DA">
                    <a:alpha val="100000"/>
                  </a:srgbClr>
                </a:gs>
              </a:gsLst>
              <a:lin ang="0"/>
            </a:gradFill>
          </p:spPr>
        </p:sp>
        <p:sp>
          <p:nvSpPr>
            <p:cNvPr id="12" name="TextBox 12"/>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3" name="TextBox 13"/>
          <p:cNvSpPr txBox="1"/>
          <p:nvPr/>
        </p:nvSpPr>
        <p:spPr>
          <a:xfrm>
            <a:off x="7499680" y="801438"/>
            <a:ext cx="954735" cy="500137"/>
          </a:xfrm>
          <a:prstGeom prst="rect">
            <a:avLst/>
          </a:prstGeom>
        </p:spPr>
        <p:txBody>
          <a:bodyPr lIns="0" tIns="0" rIns="0" bIns="0" rtlCol="0" anchor="t">
            <a:spAutoFit/>
          </a:bodyPr>
          <a:lstStyle/>
          <a:p>
            <a:pPr algn="l">
              <a:lnSpc>
                <a:spcPts val="3866"/>
              </a:lnSpc>
            </a:pPr>
            <a:r>
              <a:rPr lang="en-US" sz="3514" dirty="0">
                <a:solidFill>
                  <a:srgbClr val="FFFFFF"/>
                </a:solidFill>
                <a:latin typeface="HK Modular"/>
              </a:rPr>
              <a:t>08</a:t>
            </a:r>
          </a:p>
        </p:txBody>
      </p:sp>
      <p:pic>
        <p:nvPicPr>
          <p:cNvPr id="19" name="Picture 18">
            <a:extLst>
              <a:ext uri="{FF2B5EF4-FFF2-40B4-BE49-F238E27FC236}">
                <a16:creationId xmlns:a16="http://schemas.microsoft.com/office/drawing/2014/main" id="{00C4274F-11CE-C535-EA4F-16EA596F08D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14631" y="3209683"/>
            <a:ext cx="9267825" cy="5505450"/>
          </a:xfrm>
          <a:prstGeom prst="rect">
            <a:avLst/>
          </a:prstGeom>
        </p:spPr>
      </p:pic>
      <p:sp>
        <p:nvSpPr>
          <p:cNvPr id="21" name="TextBox 4">
            <a:extLst>
              <a:ext uri="{FF2B5EF4-FFF2-40B4-BE49-F238E27FC236}">
                <a16:creationId xmlns:a16="http://schemas.microsoft.com/office/drawing/2014/main" id="{452CD219-5B2F-CB75-49E2-B2E3680EEB43}"/>
              </a:ext>
            </a:extLst>
          </p:cNvPr>
          <p:cNvSpPr txBox="1"/>
          <p:nvPr/>
        </p:nvSpPr>
        <p:spPr>
          <a:xfrm>
            <a:off x="9774151" y="2927367"/>
            <a:ext cx="8379259" cy="6446893"/>
          </a:xfrm>
          <a:prstGeom prst="rect">
            <a:avLst/>
          </a:prstGeom>
        </p:spPr>
        <p:txBody>
          <a:bodyPr wrap="square" lIns="0" tIns="0" rIns="0" bIns="0" rtlCol="0" anchor="t">
            <a:spAutoFit/>
          </a:bodyPr>
          <a:lstStyle/>
          <a:p>
            <a:pPr>
              <a:lnSpc>
                <a:spcPts val="3601"/>
              </a:lnSpc>
              <a:spcBef>
                <a:spcPct val="0"/>
              </a:spcBef>
            </a:pPr>
            <a:r>
              <a:rPr lang="en-US" sz="2572" dirty="0">
                <a:solidFill>
                  <a:srgbClr val="FFFFFF"/>
                </a:solidFill>
                <a:latin typeface="Garet"/>
              </a:rPr>
              <a:t>Steps involved in how a feed-forward neural network works:</a:t>
            </a:r>
          </a:p>
          <a:p>
            <a:pPr marL="514350" indent="-514350">
              <a:lnSpc>
                <a:spcPts val="3601"/>
              </a:lnSpc>
              <a:spcBef>
                <a:spcPct val="0"/>
              </a:spcBef>
              <a:buFont typeface="+mj-lt"/>
              <a:buAutoNum type="arabicPeriod"/>
            </a:pPr>
            <a:r>
              <a:rPr lang="en-US" sz="2572" dirty="0">
                <a:solidFill>
                  <a:srgbClr val="FFFFFF"/>
                </a:solidFill>
                <a:latin typeface="Garet"/>
              </a:rPr>
              <a:t>The input data is fed into the input layer.</a:t>
            </a:r>
          </a:p>
          <a:p>
            <a:pPr marL="514350" indent="-514350">
              <a:lnSpc>
                <a:spcPts val="3601"/>
              </a:lnSpc>
              <a:spcBef>
                <a:spcPct val="0"/>
              </a:spcBef>
              <a:buFont typeface="+mj-lt"/>
              <a:buAutoNum type="arabicPeriod"/>
            </a:pPr>
            <a:r>
              <a:rPr lang="en-US" sz="2572" dirty="0">
                <a:solidFill>
                  <a:srgbClr val="FFFFFF"/>
                </a:solidFill>
                <a:latin typeface="Garet"/>
              </a:rPr>
              <a:t>The weighted sum of the inputs is calculated for each neuron in the hidden layer.</a:t>
            </a:r>
          </a:p>
          <a:p>
            <a:pPr marL="514350" indent="-514350">
              <a:lnSpc>
                <a:spcPts val="3601"/>
              </a:lnSpc>
              <a:spcBef>
                <a:spcPct val="0"/>
              </a:spcBef>
              <a:buFont typeface="+mj-lt"/>
              <a:buAutoNum type="arabicPeriod"/>
            </a:pPr>
            <a:r>
              <a:rPr lang="en-US" sz="2572" dirty="0">
                <a:solidFill>
                  <a:srgbClr val="FFFFFF"/>
                </a:solidFill>
                <a:latin typeface="Garet"/>
              </a:rPr>
              <a:t>An activation function is applied to the weighted sum of the inputs in each neuron in the hidden layer.</a:t>
            </a:r>
          </a:p>
          <a:p>
            <a:pPr marL="514350" indent="-514350">
              <a:lnSpc>
                <a:spcPts val="3601"/>
              </a:lnSpc>
              <a:spcBef>
                <a:spcPct val="0"/>
              </a:spcBef>
              <a:buFont typeface="+mj-lt"/>
              <a:buAutoNum type="arabicPeriod"/>
            </a:pPr>
            <a:r>
              <a:rPr lang="en-US" sz="2572" dirty="0">
                <a:solidFill>
                  <a:srgbClr val="FFFFFF"/>
                </a:solidFill>
                <a:latin typeface="Garet"/>
              </a:rPr>
              <a:t>The weighted sum of the outputs from the hidden layer is calculated for the output neuron.</a:t>
            </a:r>
          </a:p>
          <a:p>
            <a:pPr marL="514350" indent="-514350">
              <a:lnSpc>
                <a:spcPts val="3601"/>
              </a:lnSpc>
              <a:spcBef>
                <a:spcPct val="0"/>
              </a:spcBef>
              <a:buFont typeface="+mj-lt"/>
              <a:buAutoNum type="arabicPeriod"/>
            </a:pPr>
            <a:r>
              <a:rPr lang="en-US" sz="2572" dirty="0">
                <a:solidFill>
                  <a:srgbClr val="FFFFFF"/>
                </a:solidFill>
                <a:latin typeface="Garet"/>
              </a:rPr>
              <a:t>An activation function is applied to the weighted sum of the inputs from the hidden layer to determine the output of the network.</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223" b="-39554"/>
            </a:stretch>
          </a:blipFill>
        </p:spPr>
      </p:sp>
      <p:pic>
        <p:nvPicPr>
          <p:cNvPr id="3" name="Picture 3"/>
          <p:cNvPicPr>
            <a:picLocks noChangeAspect="1"/>
          </p:cNvPicPr>
          <p:nvPr/>
        </p:nvPicPr>
        <p:blipFill>
          <a:blip r:embed="rId3"/>
          <a:srcRect/>
          <a:stretch>
            <a:fillRect/>
          </a:stretch>
        </p:blipFill>
        <p:spPr>
          <a:xfrm>
            <a:off x="6518219" y="9331076"/>
            <a:ext cx="3104923" cy="372591"/>
          </a:xfrm>
          <a:prstGeom prst="rect">
            <a:avLst/>
          </a:prstGeom>
        </p:spPr>
      </p:pic>
      <p:grpSp>
        <p:nvGrpSpPr>
          <p:cNvPr id="5" name="Group 5"/>
          <p:cNvGrpSpPr/>
          <p:nvPr/>
        </p:nvGrpSpPr>
        <p:grpSpPr>
          <a:xfrm>
            <a:off x="16908726" y="1402822"/>
            <a:ext cx="897280" cy="897280"/>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4D2CC1">
                    <a:alpha val="100000"/>
                  </a:srgbClr>
                </a:gs>
                <a:gs pos="100000">
                  <a:srgbClr val="7F64DA">
                    <a:alpha val="100000"/>
                  </a:srgbClr>
                </a:gs>
              </a:gsLst>
              <a:lin ang="0"/>
            </a:gradFill>
          </p:spPr>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6741927" y="8793430"/>
            <a:ext cx="1230877" cy="1230877"/>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4D2CC1">
                    <a:alpha val="100000"/>
                  </a:srgbClr>
                </a:gs>
                <a:gs pos="100000">
                  <a:srgbClr val="7F64DA">
                    <a:alpha val="100000"/>
                  </a:srgbClr>
                </a:gs>
              </a:gsLst>
              <a:lin ang="0"/>
            </a:gradFill>
          </p:spPr>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1" name="Freeform 11"/>
          <p:cNvSpPr/>
          <p:nvPr/>
        </p:nvSpPr>
        <p:spPr>
          <a:xfrm>
            <a:off x="-4800600" y="-6286500"/>
            <a:ext cx="10137315" cy="11358336"/>
          </a:xfrm>
          <a:custGeom>
            <a:avLst/>
            <a:gdLst/>
            <a:ahLst/>
            <a:cxnLst/>
            <a:rect l="l" t="t" r="r" b="b"/>
            <a:pathLst>
              <a:path w="10137315" h="11358336">
                <a:moveTo>
                  <a:pt x="0" y="0"/>
                </a:moveTo>
                <a:lnTo>
                  <a:pt x="10137316" y="0"/>
                </a:lnTo>
                <a:lnTo>
                  <a:pt x="10137316" y="11358336"/>
                </a:lnTo>
                <a:lnTo>
                  <a:pt x="0" y="11358336"/>
                </a:lnTo>
                <a:lnTo>
                  <a:pt x="0" y="0"/>
                </a:lnTo>
                <a:close/>
              </a:path>
            </a:pathLst>
          </a:custGeom>
          <a:blipFill>
            <a:blip r:embed="rId4">
              <a:alphaModFix amt="37000"/>
            </a:blip>
            <a:stretch>
              <a:fillRect/>
            </a:stretch>
          </a:blipFill>
        </p:spPr>
        <p:txBody>
          <a:bodyPr/>
          <a:lstStyle/>
          <a:p>
            <a:endParaRPr lang="en-IN" dirty="0"/>
          </a:p>
        </p:txBody>
      </p:sp>
      <p:sp>
        <p:nvSpPr>
          <p:cNvPr id="12" name="TextBox 12"/>
          <p:cNvSpPr txBox="1"/>
          <p:nvPr/>
        </p:nvSpPr>
        <p:spPr>
          <a:xfrm>
            <a:off x="3565167" y="980913"/>
            <a:ext cx="12263968" cy="1897955"/>
          </a:xfrm>
          <a:prstGeom prst="rect">
            <a:avLst/>
          </a:prstGeom>
        </p:spPr>
        <p:txBody>
          <a:bodyPr wrap="square" lIns="0" tIns="0" rIns="0" bIns="0" rtlCol="0" anchor="t">
            <a:spAutoFit/>
          </a:bodyPr>
          <a:lstStyle/>
          <a:p>
            <a:pPr algn="l">
              <a:lnSpc>
                <a:spcPts val="7424"/>
              </a:lnSpc>
            </a:pPr>
            <a:r>
              <a:rPr lang="en-US" sz="6749" dirty="0">
                <a:solidFill>
                  <a:srgbClr val="FFFFFF"/>
                </a:solidFill>
                <a:latin typeface="HK Modular"/>
              </a:rPr>
              <a:t>EXPLAINATION OF FEED-forward</a:t>
            </a:r>
          </a:p>
        </p:txBody>
      </p:sp>
      <p:sp>
        <p:nvSpPr>
          <p:cNvPr id="13" name="TextBox 13"/>
          <p:cNvSpPr txBox="1"/>
          <p:nvPr/>
        </p:nvSpPr>
        <p:spPr>
          <a:xfrm>
            <a:off x="1251858" y="3302856"/>
            <a:ext cx="16497300" cy="5985228"/>
          </a:xfrm>
          <a:prstGeom prst="rect">
            <a:avLst/>
          </a:prstGeom>
        </p:spPr>
        <p:txBody>
          <a:bodyPr wrap="square" lIns="0" tIns="0" rIns="0" bIns="0" rtlCol="0" anchor="t">
            <a:spAutoFit/>
          </a:bodyPr>
          <a:lstStyle/>
          <a:p>
            <a:pPr algn="l">
              <a:lnSpc>
                <a:spcPts val="3601"/>
              </a:lnSpc>
              <a:spcBef>
                <a:spcPct val="0"/>
              </a:spcBef>
            </a:pPr>
            <a:r>
              <a:rPr lang="en-US" sz="2572" dirty="0">
                <a:solidFill>
                  <a:srgbClr val="FFFFFF"/>
                </a:solidFill>
                <a:latin typeface="Garet"/>
              </a:rPr>
              <a:t>A feed-forward neural network is a type of artificial neural network that is inspired by the structure of the human brain. It is a computational model that can learn to perform tasks by considering examples, generally through a process of adjusting internal parameters called weights.</a:t>
            </a:r>
          </a:p>
          <a:p>
            <a:pPr algn="l">
              <a:lnSpc>
                <a:spcPts val="3601"/>
              </a:lnSpc>
              <a:spcBef>
                <a:spcPct val="0"/>
              </a:spcBef>
            </a:pPr>
            <a:endParaRPr lang="en-US" sz="2572" dirty="0">
              <a:solidFill>
                <a:srgbClr val="FFFFFF"/>
              </a:solidFill>
              <a:latin typeface="Garet"/>
            </a:endParaRPr>
          </a:p>
          <a:p>
            <a:pPr algn="l">
              <a:lnSpc>
                <a:spcPts val="3601"/>
              </a:lnSpc>
              <a:spcBef>
                <a:spcPct val="0"/>
              </a:spcBef>
            </a:pPr>
            <a:r>
              <a:rPr lang="en-US" sz="2572" dirty="0">
                <a:solidFill>
                  <a:srgbClr val="FFFFFF"/>
                </a:solidFill>
                <a:latin typeface="Garet"/>
              </a:rPr>
              <a:t>The weights of the connections between the neurons are what allow the network to learn. By adjusting the weights, the network can improve its ability to perform a task. This process of adjusting the weights is called training.</a:t>
            </a:r>
          </a:p>
          <a:p>
            <a:pPr algn="l">
              <a:lnSpc>
                <a:spcPts val="3601"/>
              </a:lnSpc>
              <a:spcBef>
                <a:spcPct val="0"/>
              </a:spcBef>
            </a:pPr>
            <a:endParaRPr lang="en-US" sz="2572" dirty="0">
              <a:solidFill>
                <a:srgbClr val="FFFFFF"/>
              </a:solidFill>
              <a:latin typeface="Garet"/>
            </a:endParaRPr>
          </a:p>
          <a:p>
            <a:pPr algn="l">
              <a:lnSpc>
                <a:spcPts val="3601"/>
              </a:lnSpc>
              <a:spcBef>
                <a:spcPct val="0"/>
              </a:spcBef>
            </a:pPr>
            <a:r>
              <a:rPr lang="en-US" sz="2572" dirty="0">
                <a:solidFill>
                  <a:srgbClr val="FFFFFF"/>
                </a:solidFill>
                <a:latin typeface="Garet"/>
              </a:rPr>
              <a:t>Feed-forward neural networks with one hidden layer can be powerful tools for machine learning, but they can also be limited in their ability to learn complex patterns. Networks with more hidden layers, called deep neural networks, can be more powerful, but they are also more complex to train.</a:t>
            </a:r>
          </a:p>
        </p:txBody>
      </p:sp>
      <p:sp>
        <p:nvSpPr>
          <p:cNvPr id="14" name="TextBox 14"/>
          <p:cNvSpPr txBox="1"/>
          <p:nvPr/>
        </p:nvSpPr>
        <p:spPr>
          <a:xfrm>
            <a:off x="16656656" y="801438"/>
            <a:ext cx="954735" cy="492624"/>
          </a:xfrm>
          <a:prstGeom prst="rect">
            <a:avLst/>
          </a:prstGeom>
        </p:spPr>
        <p:txBody>
          <a:bodyPr lIns="0" tIns="0" rIns="0" bIns="0" rtlCol="0" anchor="t">
            <a:spAutoFit/>
          </a:bodyPr>
          <a:lstStyle/>
          <a:p>
            <a:pPr algn="l">
              <a:lnSpc>
                <a:spcPts val="3866"/>
              </a:lnSpc>
            </a:pPr>
            <a:r>
              <a:rPr lang="en-US" sz="3514">
                <a:solidFill>
                  <a:srgbClr val="FFFFFF"/>
                </a:solidFill>
                <a:latin typeface="HK Modular"/>
              </a:rPr>
              <a:t>09</a:t>
            </a:r>
          </a:p>
        </p:txBody>
      </p:sp>
      <p:sp>
        <p:nvSpPr>
          <p:cNvPr id="28" name="Google Shape;1424;p97">
            <a:extLst>
              <a:ext uri="{FF2B5EF4-FFF2-40B4-BE49-F238E27FC236}">
                <a16:creationId xmlns:a16="http://schemas.microsoft.com/office/drawing/2014/main" id="{F58588A1-7217-8772-7C4E-2DB1CF7BDFC0}"/>
              </a:ext>
            </a:extLst>
          </p:cNvPr>
          <p:cNvSpPr/>
          <p:nvPr/>
        </p:nvSpPr>
        <p:spPr>
          <a:xfrm>
            <a:off x="990600" y="876300"/>
            <a:ext cx="2209800" cy="2052628"/>
          </a:xfrm>
          <a:prstGeom prst="snip2DiagRect">
            <a:avLst>
              <a:gd name="adj1" fmla="val 0"/>
              <a:gd name="adj2" fmla="val 23224"/>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425;p97">
            <a:extLst>
              <a:ext uri="{FF2B5EF4-FFF2-40B4-BE49-F238E27FC236}">
                <a16:creationId xmlns:a16="http://schemas.microsoft.com/office/drawing/2014/main" id="{08F7D6CD-19B9-B4FA-4329-AA00FB995C1C}"/>
              </a:ext>
            </a:extLst>
          </p:cNvPr>
          <p:cNvSpPr/>
          <p:nvPr/>
        </p:nvSpPr>
        <p:spPr>
          <a:xfrm rot="359">
            <a:off x="1662698" y="1609827"/>
            <a:ext cx="928068" cy="638024"/>
          </a:xfrm>
          <a:custGeom>
            <a:avLst/>
            <a:gdLst/>
            <a:ahLst/>
            <a:cxnLst/>
            <a:rect l="l" t="t" r="r" b="b"/>
            <a:pathLst>
              <a:path w="15353" h="11040" extrusionOk="0">
                <a:moveTo>
                  <a:pt x="4069" y="1"/>
                </a:moveTo>
                <a:lnTo>
                  <a:pt x="976" y="4693"/>
                </a:lnTo>
                <a:cubicBezTo>
                  <a:pt x="380" y="5561"/>
                  <a:pt x="0" y="6483"/>
                  <a:pt x="0" y="7568"/>
                </a:cubicBezTo>
                <a:cubicBezTo>
                  <a:pt x="0" y="9738"/>
                  <a:pt x="1600" y="11013"/>
                  <a:pt x="3336" y="11013"/>
                </a:cubicBezTo>
                <a:cubicBezTo>
                  <a:pt x="5262" y="11013"/>
                  <a:pt x="6673" y="9575"/>
                  <a:pt x="6673" y="7568"/>
                </a:cubicBezTo>
                <a:cubicBezTo>
                  <a:pt x="6673" y="6456"/>
                  <a:pt x="6211" y="5398"/>
                  <a:pt x="5235" y="4747"/>
                </a:cubicBezTo>
                <a:lnTo>
                  <a:pt x="7296" y="28"/>
                </a:lnTo>
                <a:lnTo>
                  <a:pt x="7296" y="1"/>
                </a:lnTo>
                <a:close/>
                <a:moveTo>
                  <a:pt x="12179" y="1"/>
                </a:moveTo>
                <a:lnTo>
                  <a:pt x="9087" y="4693"/>
                </a:lnTo>
                <a:cubicBezTo>
                  <a:pt x="8490" y="5561"/>
                  <a:pt x="8110" y="6483"/>
                  <a:pt x="8110" y="7568"/>
                </a:cubicBezTo>
                <a:cubicBezTo>
                  <a:pt x="8110" y="9738"/>
                  <a:pt x="9710" y="11040"/>
                  <a:pt x="11419" y="11040"/>
                </a:cubicBezTo>
                <a:cubicBezTo>
                  <a:pt x="13372" y="11040"/>
                  <a:pt x="14783" y="9575"/>
                  <a:pt x="14783" y="7568"/>
                </a:cubicBezTo>
                <a:cubicBezTo>
                  <a:pt x="14783" y="6456"/>
                  <a:pt x="14321" y="5398"/>
                  <a:pt x="13291" y="4720"/>
                </a:cubicBezTo>
                <a:lnTo>
                  <a:pt x="15352" y="1"/>
                </a:ln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Freeform 6">
            <a:extLst>
              <a:ext uri="{FF2B5EF4-FFF2-40B4-BE49-F238E27FC236}">
                <a16:creationId xmlns:a16="http://schemas.microsoft.com/office/drawing/2014/main" id="{C387F283-97FA-1518-ED75-9C3B61241DBA}"/>
              </a:ext>
            </a:extLst>
          </p:cNvPr>
          <p:cNvSpPr/>
          <p:nvPr/>
        </p:nvSpPr>
        <p:spPr>
          <a:xfrm>
            <a:off x="18463229" y="9571509"/>
            <a:ext cx="771748" cy="364826"/>
          </a:xfrm>
          <a:custGeom>
            <a:avLst/>
            <a:gdLst/>
            <a:ahLst/>
            <a:cxnLst/>
            <a:rect l="l" t="t" r="r" b="b"/>
            <a:pathLst>
              <a:path w="771748" h="364826">
                <a:moveTo>
                  <a:pt x="0" y="0"/>
                </a:moveTo>
                <a:lnTo>
                  <a:pt x="771748" y="0"/>
                </a:lnTo>
                <a:lnTo>
                  <a:pt x="771748" y="364827"/>
                </a:lnTo>
                <a:lnTo>
                  <a:pt x="0" y="36482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Tree>
    <p:extLst>
      <p:ext uri="{BB962C8B-B14F-4D97-AF65-F5344CB8AC3E}">
        <p14:creationId xmlns:p14="http://schemas.microsoft.com/office/powerpoint/2010/main" val="2977219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418</TotalTime>
  <Words>1547</Words>
  <Application>Microsoft Office PowerPoint</Application>
  <PresentationFormat>Custom</PresentationFormat>
  <Paragraphs>94</Paragraphs>
  <Slides>15</Slides>
  <Notes>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15</vt:i4>
      </vt:variant>
    </vt:vector>
  </HeadingPairs>
  <TitlesOfParts>
    <vt:vector size="27" baseType="lpstr">
      <vt:lpstr>Neue Machina</vt:lpstr>
      <vt:lpstr>Copperplate Gothic Light</vt:lpstr>
      <vt:lpstr>Georgia</vt:lpstr>
      <vt:lpstr>Arial</vt:lpstr>
      <vt:lpstr>Garet</vt:lpstr>
      <vt:lpstr>Wingdings</vt:lpstr>
      <vt:lpstr>Calibri</vt:lpstr>
      <vt:lpstr>Garet Bold</vt:lpstr>
      <vt:lpstr>HK Modular</vt:lpstr>
      <vt:lpstr>Mokoto</vt:lpstr>
      <vt:lpstr>Roboto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Purple Blue Gradient Futuristic Animated Metaverse Presentation</dc:title>
  <cp:lastModifiedBy>Admini</cp:lastModifiedBy>
  <cp:revision>35</cp:revision>
  <dcterms:created xsi:type="dcterms:W3CDTF">2006-08-16T00:00:00Z</dcterms:created>
  <dcterms:modified xsi:type="dcterms:W3CDTF">2024-06-01T07:58:39Z</dcterms:modified>
  <dc:identifier>DAGGy7Gr5QM</dc:identifier>
</cp:coreProperties>
</file>